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handoutMasterIdLst>
    <p:handoutMasterId r:id="rId33"/>
  </p:handoutMasterIdLst>
  <p:sldIdLst>
    <p:sldId id="256" r:id="rId2"/>
    <p:sldId id="257" r:id="rId3"/>
    <p:sldId id="281" r:id="rId4"/>
    <p:sldId id="282" r:id="rId5"/>
    <p:sldId id="283" r:id="rId6"/>
    <p:sldId id="277" r:id="rId7"/>
    <p:sldId id="276" r:id="rId8"/>
    <p:sldId id="258" r:id="rId9"/>
    <p:sldId id="259" r:id="rId10"/>
    <p:sldId id="261" r:id="rId11"/>
    <p:sldId id="264" r:id="rId12"/>
    <p:sldId id="262" r:id="rId13"/>
    <p:sldId id="263" r:id="rId14"/>
    <p:sldId id="289" r:id="rId15"/>
    <p:sldId id="267" r:id="rId16"/>
    <p:sldId id="290" r:id="rId17"/>
    <p:sldId id="294" r:id="rId18"/>
    <p:sldId id="296" r:id="rId19"/>
    <p:sldId id="278" r:id="rId20"/>
    <p:sldId id="269" r:id="rId21"/>
    <p:sldId id="291" r:id="rId22"/>
    <p:sldId id="292" r:id="rId23"/>
    <p:sldId id="293" r:id="rId24"/>
    <p:sldId id="298" r:id="rId25"/>
    <p:sldId id="286" r:id="rId26"/>
    <p:sldId id="280" r:id="rId27"/>
    <p:sldId id="287" r:id="rId28"/>
    <p:sldId id="273" r:id="rId29"/>
    <p:sldId id="300" r:id="rId30"/>
    <p:sldId id="274" r:id="rId31"/>
    <p:sldId id="275" r:id="rId32"/>
  </p:sldIdLst>
  <p:sldSz cx="12192000" cy="6858000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>
      <p:cViewPr varScale="1">
        <p:scale>
          <a:sx n="94" d="100"/>
          <a:sy n="94" d="100"/>
        </p:scale>
        <p:origin x="4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 ปี 2561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mmm\-yy</c:formatCode>
                <c:ptCount val="14"/>
                <c:pt idx="0">
                  <c:v>22372</c:v>
                </c:pt>
                <c:pt idx="1">
                  <c:v>22402</c:v>
                </c:pt>
                <c:pt idx="2">
                  <c:v>22433</c:v>
                </c:pt>
                <c:pt idx="3">
                  <c:v>22463</c:v>
                </c:pt>
                <c:pt idx="4">
                  <c:v>22494</c:v>
                </c:pt>
                <c:pt idx="5">
                  <c:v>22525</c:v>
                </c:pt>
                <c:pt idx="6">
                  <c:v>22586</c:v>
                </c:pt>
                <c:pt idx="7">
                  <c:v>22616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4"/>
                <c:pt idx="0">
                  <c:v>175</c:v>
                </c:pt>
                <c:pt idx="1">
                  <c:v>182</c:v>
                </c:pt>
                <c:pt idx="2">
                  <c:v>183</c:v>
                </c:pt>
                <c:pt idx="3">
                  <c:v>183</c:v>
                </c:pt>
                <c:pt idx="4">
                  <c:v>184</c:v>
                </c:pt>
                <c:pt idx="5">
                  <c:v>188</c:v>
                </c:pt>
                <c:pt idx="6">
                  <c:v>188</c:v>
                </c:pt>
                <c:pt idx="7">
                  <c:v>229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mmm\-yy</c:formatCode>
                <c:ptCount val="14"/>
                <c:pt idx="0">
                  <c:v>22372</c:v>
                </c:pt>
                <c:pt idx="1">
                  <c:v>22402</c:v>
                </c:pt>
                <c:pt idx="2">
                  <c:v>22433</c:v>
                </c:pt>
                <c:pt idx="3">
                  <c:v>22463</c:v>
                </c:pt>
                <c:pt idx="4">
                  <c:v>22494</c:v>
                </c:pt>
                <c:pt idx="5">
                  <c:v>22525</c:v>
                </c:pt>
                <c:pt idx="6">
                  <c:v>22586</c:v>
                </c:pt>
                <c:pt idx="7">
                  <c:v>22616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4"/>
                <c:pt idx="0">
                  <c:v>104</c:v>
                </c:pt>
                <c:pt idx="1">
                  <c:v>80</c:v>
                </c:pt>
                <c:pt idx="2">
                  <c:v>84</c:v>
                </c:pt>
                <c:pt idx="3">
                  <c:v>70</c:v>
                </c:pt>
                <c:pt idx="4">
                  <c:v>75</c:v>
                </c:pt>
                <c:pt idx="5">
                  <c:v>65</c:v>
                </c:pt>
                <c:pt idx="6">
                  <c:v>84</c:v>
                </c:pt>
                <c:pt idx="7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94832"/>
        <c:axId val="195095392"/>
      </c:barChart>
      <c:dateAx>
        <c:axId val="1950948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95095392"/>
        <c:crosses val="autoZero"/>
        <c:auto val="1"/>
        <c:lblOffset val="100"/>
        <c:baseTimeUnit val="months"/>
      </c:dateAx>
      <c:valAx>
        <c:axId val="19509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950948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72696874770267372"/>
          <c:h val="7.5771514892632619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2565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476891109765126"/>
          <c:y val="1.892962874590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23743</c:v>
                </c:pt>
                <c:pt idx="1">
                  <c:v>23774</c:v>
                </c:pt>
                <c:pt idx="2">
                  <c:v>23802</c:v>
                </c:pt>
                <c:pt idx="3">
                  <c:v>23833</c:v>
                </c:pt>
                <c:pt idx="4">
                  <c:v>23863</c:v>
                </c:pt>
                <c:pt idx="5">
                  <c:v>23894</c:v>
                </c:pt>
                <c:pt idx="6">
                  <c:v>23924</c:v>
                </c:pt>
                <c:pt idx="7">
                  <c:v>23955</c:v>
                </c:pt>
                <c:pt idx="8">
                  <c:v>23986</c:v>
                </c:pt>
                <c:pt idx="9">
                  <c:v>24016</c:v>
                </c:pt>
                <c:pt idx="10">
                  <c:v>24047</c:v>
                </c:pt>
                <c:pt idx="11">
                  <c:v>24077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3655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3113.9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1397.5</c:v>
                </c:pt>
                <c:pt idx="11">
                  <c:v>2834.4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165152"/>
        <c:axId val="212165712"/>
      </c:lineChart>
      <c:dateAx>
        <c:axId val="2121651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2165712"/>
        <c:crosses val="autoZero"/>
        <c:auto val="1"/>
        <c:lblOffset val="100"/>
        <c:baseTimeUnit val="months"/>
      </c:dateAx>
      <c:valAx>
        <c:axId val="21216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212165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697649572649573"/>
          <c:y val="0.93451683406376096"/>
          <c:w val="0.23673076923076924"/>
          <c:h val="6.076725257827619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ปี 2562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ม.ค.-62</c:v>
                </c:pt>
                <c:pt idx="1">
                  <c:v>ก.พ.-62</c:v>
                </c:pt>
                <c:pt idx="2">
                  <c:v>มี.ค.-62</c:v>
                </c:pt>
                <c:pt idx="3">
                  <c:v>เม.ย.-62</c:v>
                </c:pt>
                <c:pt idx="4">
                  <c:v>พ.ค.-62</c:v>
                </c:pt>
                <c:pt idx="5">
                  <c:v>มิ.ย.-62</c:v>
                </c:pt>
                <c:pt idx="6">
                  <c:v>ก.ค.-62</c:v>
                </c:pt>
                <c:pt idx="7">
                  <c:v>ส.ค.-62</c:v>
                </c:pt>
                <c:pt idx="8">
                  <c:v>ก.ย.-62</c:v>
                </c:pt>
                <c:pt idx="9">
                  <c:v>ต.ค.-62</c:v>
                </c:pt>
                <c:pt idx="10">
                  <c:v>พ.ย.-62</c:v>
                </c:pt>
                <c:pt idx="11">
                  <c:v>ธ.ค.-62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271</c:v>
                </c:pt>
                <c:pt idx="1">
                  <c:v>292</c:v>
                </c:pt>
                <c:pt idx="2">
                  <c:v>299</c:v>
                </c:pt>
                <c:pt idx="3">
                  <c:v>331</c:v>
                </c:pt>
                <c:pt idx="4">
                  <c:v>350</c:v>
                </c:pt>
                <c:pt idx="5">
                  <c:v>0</c:v>
                </c:pt>
                <c:pt idx="6">
                  <c:v>356</c:v>
                </c:pt>
                <c:pt idx="7">
                  <c:v>370</c:v>
                </c:pt>
                <c:pt idx="8">
                  <c:v>373</c:v>
                </c:pt>
                <c:pt idx="9">
                  <c:v>379</c:v>
                </c:pt>
                <c:pt idx="10">
                  <c:v>381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ม.ค.-62</c:v>
                </c:pt>
                <c:pt idx="1">
                  <c:v>ก.พ.-62</c:v>
                </c:pt>
                <c:pt idx="2">
                  <c:v>มี.ค.-62</c:v>
                </c:pt>
                <c:pt idx="3">
                  <c:v>เม.ย.-62</c:v>
                </c:pt>
                <c:pt idx="4">
                  <c:v>พ.ค.-62</c:v>
                </c:pt>
                <c:pt idx="5">
                  <c:v>มิ.ย.-62</c:v>
                </c:pt>
                <c:pt idx="6">
                  <c:v>ก.ค.-62</c:v>
                </c:pt>
                <c:pt idx="7">
                  <c:v>ส.ค.-62</c:v>
                </c:pt>
                <c:pt idx="8">
                  <c:v>ก.ย.-62</c:v>
                </c:pt>
                <c:pt idx="9">
                  <c:v>ต.ค.-62</c:v>
                </c:pt>
                <c:pt idx="10">
                  <c:v>พ.ย.-62</c:v>
                </c:pt>
                <c:pt idx="11">
                  <c:v>ธ.ค.-62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126</c:v>
                </c:pt>
                <c:pt idx="1">
                  <c:v>138</c:v>
                </c:pt>
                <c:pt idx="2">
                  <c:v>94</c:v>
                </c:pt>
                <c:pt idx="3">
                  <c:v>151</c:v>
                </c:pt>
                <c:pt idx="4">
                  <c:v>138</c:v>
                </c:pt>
                <c:pt idx="5">
                  <c:v>0</c:v>
                </c:pt>
                <c:pt idx="6">
                  <c:v>127</c:v>
                </c:pt>
                <c:pt idx="7">
                  <c:v>177</c:v>
                </c:pt>
                <c:pt idx="8">
                  <c:v>155</c:v>
                </c:pt>
                <c:pt idx="9">
                  <c:v>113</c:v>
                </c:pt>
                <c:pt idx="10">
                  <c:v>166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24144"/>
        <c:axId val="210524704"/>
      </c:barChart>
      <c:catAx>
        <c:axId val="21052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0524704"/>
        <c:crosses val="autoZero"/>
        <c:auto val="1"/>
        <c:lblAlgn val="ctr"/>
        <c:lblOffset val="100"/>
        <c:noMultiLvlLbl val="1"/>
      </c:catAx>
      <c:valAx>
        <c:axId val="21052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0524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72696874770267372"/>
          <c:h val="7.5771514892632619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 ปี 2563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23012</c:v>
                </c:pt>
                <c:pt idx="1">
                  <c:v>23043</c:v>
                </c:pt>
                <c:pt idx="2">
                  <c:v>23071</c:v>
                </c:pt>
                <c:pt idx="3">
                  <c:v>23102</c:v>
                </c:pt>
                <c:pt idx="4">
                  <c:v>23132</c:v>
                </c:pt>
                <c:pt idx="5">
                  <c:v>23163</c:v>
                </c:pt>
                <c:pt idx="6">
                  <c:v>23193</c:v>
                </c:pt>
                <c:pt idx="7">
                  <c:v>23224</c:v>
                </c:pt>
                <c:pt idx="8">
                  <c:v>23255</c:v>
                </c:pt>
                <c:pt idx="9">
                  <c:v>23285</c:v>
                </c:pt>
                <c:pt idx="10">
                  <c:v>23316</c:v>
                </c:pt>
                <c:pt idx="11">
                  <c:v>23346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388</c:v>
                </c:pt>
                <c:pt idx="1">
                  <c:v>392</c:v>
                </c:pt>
                <c:pt idx="2">
                  <c:v>393</c:v>
                </c:pt>
                <c:pt idx="3">
                  <c:v>0</c:v>
                </c:pt>
                <c:pt idx="4">
                  <c:v>0</c:v>
                </c:pt>
                <c:pt idx="5">
                  <c:v>395</c:v>
                </c:pt>
                <c:pt idx="6">
                  <c:v>0</c:v>
                </c:pt>
                <c:pt idx="7">
                  <c:v>396</c:v>
                </c:pt>
                <c:pt idx="8">
                  <c:v>0</c:v>
                </c:pt>
                <c:pt idx="9">
                  <c:v>0</c:v>
                </c:pt>
                <c:pt idx="10">
                  <c:v>395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23012</c:v>
                </c:pt>
                <c:pt idx="1">
                  <c:v>23043</c:v>
                </c:pt>
                <c:pt idx="2">
                  <c:v>23071</c:v>
                </c:pt>
                <c:pt idx="3">
                  <c:v>23102</c:v>
                </c:pt>
                <c:pt idx="4">
                  <c:v>23132</c:v>
                </c:pt>
                <c:pt idx="5">
                  <c:v>23163</c:v>
                </c:pt>
                <c:pt idx="6">
                  <c:v>23193</c:v>
                </c:pt>
                <c:pt idx="7">
                  <c:v>23224</c:v>
                </c:pt>
                <c:pt idx="8">
                  <c:v>23255</c:v>
                </c:pt>
                <c:pt idx="9">
                  <c:v>23285</c:v>
                </c:pt>
                <c:pt idx="10">
                  <c:v>23316</c:v>
                </c:pt>
                <c:pt idx="11">
                  <c:v>23346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178</c:v>
                </c:pt>
                <c:pt idx="1">
                  <c:v>154</c:v>
                </c:pt>
                <c:pt idx="2">
                  <c:v>152</c:v>
                </c:pt>
                <c:pt idx="3">
                  <c:v>0</c:v>
                </c:pt>
                <c:pt idx="4">
                  <c:v>0</c:v>
                </c:pt>
                <c:pt idx="5">
                  <c:v>171</c:v>
                </c:pt>
                <c:pt idx="6">
                  <c:v>0</c:v>
                </c:pt>
                <c:pt idx="7">
                  <c:v>160</c:v>
                </c:pt>
                <c:pt idx="8">
                  <c:v>0</c:v>
                </c:pt>
                <c:pt idx="9">
                  <c:v>0</c:v>
                </c:pt>
                <c:pt idx="10">
                  <c:v>137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27504"/>
        <c:axId val="210528064"/>
      </c:barChart>
      <c:dateAx>
        <c:axId val="2105275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0528064"/>
        <c:crosses val="autoZero"/>
        <c:auto val="1"/>
        <c:lblOffset val="100"/>
        <c:baseTimeUnit val="months"/>
      </c:dateAx>
      <c:valAx>
        <c:axId val="21052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0527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608537439809122"/>
          <c:h val="6.3933285143536508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 ปี 2564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23377</c:v>
                </c:pt>
                <c:pt idx="1">
                  <c:v>23408</c:v>
                </c:pt>
                <c:pt idx="2">
                  <c:v>23437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395</c:v>
                </c:pt>
                <c:pt idx="1">
                  <c:v>394</c:v>
                </c:pt>
                <c:pt idx="2">
                  <c:v>395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23377</c:v>
                </c:pt>
                <c:pt idx="1">
                  <c:v>23408</c:v>
                </c:pt>
                <c:pt idx="2">
                  <c:v>23437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147</c:v>
                </c:pt>
                <c:pt idx="1">
                  <c:v>131</c:v>
                </c:pt>
                <c:pt idx="2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119712"/>
        <c:axId val="211120272"/>
      </c:barChart>
      <c:dateAx>
        <c:axId val="2111197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1120272"/>
        <c:crosses val="autoZero"/>
        <c:auto val="1"/>
        <c:lblOffset val="100"/>
        <c:baseTimeUnit val="months"/>
      </c:dateAx>
      <c:valAx>
        <c:axId val="21112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11197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608537439809122"/>
          <c:h val="6.3933285143536508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ธนาคารขยะรีไซเคิล</a:t>
            </a:r>
            <a:r>
              <a:rPr lang="th-TH" sz="2400" b="1" u="none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ตำบลโชกเหนือ  ปี 2565</a:t>
            </a:r>
            <a:endParaRPr lang="th-TH" sz="2400" b="1" u="none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5919776332306289E-2"/>
          <c:y val="0.12450383481573075"/>
          <c:w val="0.94321065845030239"/>
          <c:h val="0.71404748315060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จำนวนสมาชิกทั้งหมดของแต่ละเดือน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23743</c:v>
                </c:pt>
                <c:pt idx="1">
                  <c:v>23774</c:v>
                </c:pt>
                <c:pt idx="2">
                  <c:v>23802</c:v>
                </c:pt>
                <c:pt idx="3">
                  <c:v>23833</c:v>
                </c:pt>
                <c:pt idx="4">
                  <c:v>23863</c:v>
                </c:pt>
                <c:pt idx="5">
                  <c:v>23894</c:v>
                </c:pt>
                <c:pt idx="6">
                  <c:v>23924</c:v>
                </c:pt>
                <c:pt idx="7">
                  <c:v>23955</c:v>
                </c:pt>
                <c:pt idx="8">
                  <c:v>23986</c:v>
                </c:pt>
                <c:pt idx="9">
                  <c:v>24016</c:v>
                </c:pt>
                <c:pt idx="10">
                  <c:v>24047</c:v>
                </c:pt>
                <c:pt idx="11">
                  <c:v>24077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402</c:v>
                </c:pt>
                <c:pt idx="1">
                  <c:v>402</c:v>
                </c:pt>
                <c:pt idx="2">
                  <c:v>402</c:v>
                </c:pt>
                <c:pt idx="3">
                  <c:v>402</c:v>
                </c:pt>
                <c:pt idx="4">
                  <c:v>402</c:v>
                </c:pt>
                <c:pt idx="5">
                  <c:v>402</c:v>
                </c:pt>
                <c:pt idx="6">
                  <c:v>404</c:v>
                </c:pt>
                <c:pt idx="7">
                  <c:v>391</c:v>
                </c:pt>
                <c:pt idx="8">
                  <c:v>391</c:v>
                </c:pt>
                <c:pt idx="9">
                  <c:v>391</c:v>
                </c:pt>
                <c:pt idx="10">
                  <c:v>394</c:v>
                </c:pt>
                <c:pt idx="11">
                  <c:v>394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จำนวนสมาชิกทั้งหมดที่มาขายขยะของแต่ละเดือน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mmm\-yy</c:formatCode>
                <c:ptCount val="12"/>
                <c:pt idx="0">
                  <c:v>23743</c:v>
                </c:pt>
                <c:pt idx="1">
                  <c:v>23774</c:v>
                </c:pt>
                <c:pt idx="2">
                  <c:v>23802</c:v>
                </c:pt>
                <c:pt idx="3">
                  <c:v>23833</c:v>
                </c:pt>
                <c:pt idx="4">
                  <c:v>23863</c:v>
                </c:pt>
                <c:pt idx="5">
                  <c:v>23894</c:v>
                </c:pt>
                <c:pt idx="6">
                  <c:v>23924</c:v>
                </c:pt>
                <c:pt idx="7">
                  <c:v>23955</c:v>
                </c:pt>
                <c:pt idx="8">
                  <c:v>23986</c:v>
                </c:pt>
                <c:pt idx="9">
                  <c:v>24016</c:v>
                </c:pt>
                <c:pt idx="10">
                  <c:v>24047</c:v>
                </c:pt>
                <c:pt idx="11">
                  <c:v>24077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59</c:v>
                </c:pt>
                <c:pt idx="1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123072"/>
        <c:axId val="211123632"/>
      </c:barChart>
      <c:dateAx>
        <c:axId val="2111230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1123632"/>
        <c:crosses val="autoZero"/>
        <c:auto val="1"/>
        <c:lblOffset val="100"/>
        <c:baseTimeUnit val="months"/>
      </c:dateAx>
      <c:valAx>
        <c:axId val="21112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11230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6208367281685"/>
          <c:y val="0.90911037037198694"/>
          <c:w val="0.608537439809122"/>
          <c:h val="6.3933285143536508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2561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690566323440339"/>
          <c:y val="2.1239112922966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mmm\-yy</c:formatCode>
                <c:ptCount val="9"/>
                <c:pt idx="0">
                  <c:v>22372</c:v>
                </c:pt>
                <c:pt idx="1">
                  <c:v>22402</c:v>
                </c:pt>
                <c:pt idx="2">
                  <c:v>22433</c:v>
                </c:pt>
                <c:pt idx="3">
                  <c:v>22463</c:v>
                </c:pt>
                <c:pt idx="4">
                  <c:v>22494</c:v>
                </c:pt>
                <c:pt idx="5">
                  <c:v>22525</c:v>
                </c:pt>
                <c:pt idx="6">
                  <c:v>22555</c:v>
                </c:pt>
                <c:pt idx="7">
                  <c:v>22586</c:v>
                </c:pt>
                <c:pt idx="8">
                  <c:v>22616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1258.5999999999999</c:v>
                </c:pt>
                <c:pt idx="1">
                  <c:v>1438</c:v>
                </c:pt>
                <c:pt idx="2">
                  <c:v>774.2</c:v>
                </c:pt>
                <c:pt idx="3">
                  <c:v>990.5</c:v>
                </c:pt>
                <c:pt idx="4">
                  <c:v>616.5</c:v>
                </c:pt>
                <c:pt idx="5">
                  <c:v>561.6</c:v>
                </c:pt>
                <c:pt idx="6">
                  <c:v>0</c:v>
                </c:pt>
                <c:pt idx="7">
                  <c:v>1323.4</c:v>
                </c:pt>
                <c:pt idx="8">
                  <c:v>1368.5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125872"/>
        <c:axId val="211126432"/>
      </c:lineChart>
      <c:dateAx>
        <c:axId val="2111258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1126432"/>
        <c:crosses val="autoZero"/>
        <c:auto val="1"/>
        <c:lblOffset val="100"/>
        <c:baseTimeUnit val="months"/>
      </c:dateAx>
      <c:valAx>
        <c:axId val="21112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211125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163461538461541"/>
          <c:y val="0.93248263185769031"/>
          <c:w val="0.23673076923076924"/>
          <c:h val="5.8473917745546153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2562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690566323440339"/>
          <c:y val="1.892962874590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ม.ค.-62</c:v>
                </c:pt>
                <c:pt idx="1">
                  <c:v>ก.พ.-62</c:v>
                </c:pt>
                <c:pt idx="2">
                  <c:v>มี.ค.-62</c:v>
                </c:pt>
                <c:pt idx="3">
                  <c:v>เม.ย.-62</c:v>
                </c:pt>
                <c:pt idx="4">
                  <c:v>พ.ค.-62</c:v>
                </c:pt>
                <c:pt idx="5">
                  <c:v>มิ.ย.-62</c:v>
                </c:pt>
                <c:pt idx="6">
                  <c:v>ก.ค.-62</c:v>
                </c:pt>
                <c:pt idx="7">
                  <c:v>ส.ค.-62</c:v>
                </c:pt>
                <c:pt idx="8">
                  <c:v>ก.ย.-62</c:v>
                </c:pt>
                <c:pt idx="9">
                  <c:v>ต.ค.-62</c:v>
                </c:pt>
                <c:pt idx="10">
                  <c:v>พ.ย.-62</c:v>
                </c:pt>
                <c:pt idx="11">
                  <c:v>ธ.ค.-62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2776.5</c:v>
                </c:pt>
                <c:pt idx="1">
                  <c:v>2027.9</c:v>
                </c:pt>
                <c:pt idx="2">
                  <c:v>1773.6</c:v>
                </c:pt>
                <c:pt idx="3">
                  <c:v>2240.5</c:v>
                </c:pt>
                <c:pt idx="4">
                  <c:v>4328.7</c:v>
                </c:pt>
                <c:pt idx="5">
                  <c:v>0</c:v>
                </c:pt>
                <c:pt idx="6">
                  <c:v>2269.5</c:v>
                </c:pt>
                <c:pt idx="7">
                  <c:v>3313.1</c:v>
                </c:pt>
                <c:pt idx="8">
                  <c:v>2050.4</c:v>
                </c:pt>
                <c:pt idx="9">
                  <c:v>2275.6</c:v>
                </c:pt>
                <c:pt idx="10">
                  <c:v>3738.1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23488"/>
        <c:axId val="211824048"/>
      </c:lineChart>
      <c:catAx>
        <c:axId val="2118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1824048"/>
        <c:crosses val="autoZero"/>
        <c:auto val="1"/>
        <c:lblAlgn val="ctr"/>
        <c:lblOffset val="100"/>
        <c:noMultiLvlLbl val="1"/>
      </c:catAx>
      <c:valAx>
        <c:axId val="21182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21182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49786324786322"/>
          <c:y val="0.93698807851038823"/>
          <c:w val="0.23673076923076924"/>
          <c:h val="5.4033245844269467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2563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476891109765126"/>
          <c:y val="1.892962874590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23012</c:v>
                </c:pt>
                <c:pt idx="1">
                  <c:v>23043</c:v>
                </c:pt>
                <c:pt idx="2">
                  <c:v>23071</c:v>
                </c:pt>
                <c:pt idx="3">
                  <c:v>23102</c:v>
                </c:pt>
                <c:pt idx="4">
                  <c:v>23132</c:v>
                </c:pt>
                <c:pt idx="5">
                  <c:v>23163</c:v>
                </c:pt>
                <c:pt idx="6">
                  <c:v>23193</c:v>
                </c:pt>
                <c:pt idx="7">
                  <c:v>23224</c:v>
                </c:pt>
                <c:pt idx="8">
                  <c:v>23255</c:v>
                </c:pt>
                <c:pt idx="9">
                  <c:v>23285</c:v>
                </c:pt>
                <c:pt idx="10">
                  <c:v>23316</c:v>
                </c:pt>
                <c:pt idx="11">
                  <c:v>23346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2919.8</c:v>
                </c:pt>
                <c:pt idx="1">
                  <c:v>3483.8</c:v>
                </c:pt>
                <c:pt idx="2">
                  <c:v>3705.1</c:v>
                </c:pt>
                <c:pt idx="3">
                  <c:v>0</c:v>
                </c:pt>
                <c:pt idx="4">
                  <c:v>0</c:v>
                </c:pt>
                <c:pt idx="5">
                  <c:v>4030</c:v>
                </c:pt>
                <c:pt idx="6">
                  <c:v>0</c:v>
                </c:pt>
                <c:pt idx="7">
                  <c:v>5988.3</c:v>
                </c:pt>
                <c:pt idx="8">
                  <c:v>0</c:v>
                </c:pt>
                <c:pt idx="9">
                  <c:v>0</c:v>
                </c:pt>
                <c:pt idx="10">
                  <c:v>3914.5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26288"/>
        <c:axId val="211826848"/>
      </c:lineChart>
      <c:dateAx>
        <c:axId val="2118262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1826848"/>
        <c:crosses val="autoZero"/>
        <c:auto val="1"/>
        <c:lblOffset val="100"/>
        <c:baseTimeUnit val="months"/>
      </c:dateAx>
      <c:valAx>
        <c:axId val="21182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2118262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697649572649573"/>
          <c:y val="0.93451683406376096"/>
          <c:w val="0.23673076923076924"/>
          <c:h val="6.076725257827619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 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ปริมาณ</a:t>
            </a:r>
            <a:r>
              <a:rPr lang="th-TH" sz="24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ขยะที่รับ</a:t>
            </a:r>
            <a:r>
              <a:rPr lang="th-TH" sz="24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ซื้อ</a:t>
            </a:r>
            <a:r>
              <a:rPr lang="th-TH" sz="2400" b="1" u="none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โครงการธนาคารขยะรีไซเคิล  ตำบลโชก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เหนือ ปี 2564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18476891109765126"/>
          <c:y val="1.892962874590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j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7950063934315904E-2"/>
          <c:y val="0.16122325618388611"/>
          <c:w val="0.93674747426514404"/>
          <c:h val="0.70841742817227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จำนวนกิโลกรัมของแต่ละเดือน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23377</c:v>
                </c:pt>
                <c:pt idx="1">
                  <c:v>23408</c:v>
                </c:pt>
                <c:pt idx="2">
                  <c:v>23437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5059.2</c:v>
                </c:pt>
                <c:pt idx="1">
                  <c:v>3627.4</c:v>
                </c:pt>
                <c:pt idx="2">
                  <c:v>3307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29088"/>
        <c:axId val="211829648"/>
      </c:lineChart>
      <c:dateAx>
        <c:axId val="2118290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211829648"/>
        <c:crosses val="autoZero"/>
        <c:auto val="1"/>
        <c:lblOffset val="100"/>
        <c:baseTimeUnit val="months"/>
      </c:dateAx>
      <c:valAx>
        <c:axId val="21182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2118290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8697649572649573"/>
          <c:y val="0.93451683406376096"/>
          <c:w val="0.23673076923076924"/>
          <c:h val="6.076725257827619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cs typeface="+mj-cs"/>
        </a:defRPr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0.09362</cdr:x>
      <cdr:y>0.50032</cdr:y>
    </cdr:from>
    <cdr:to>
      <cdr:x>0.13117</cdr:x>
      <cdr:y>0.55056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1082731" y="2988700"/>
          <a:ext cx="434269" cy="300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104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0.17075</cdr:x>
      <cdr:y>0.27418</cdr:y>
    </cdr:from>
    <cdr:to>
      <cdr:x>0.20731</cdr:x>
      <cdr:y>0.31366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974738" y="1637826"/>
          <a:ext cx="422819" cy="23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0.20408</cdr:x>
      <cdr:y>0.57081</cdr:y>
    </cdr:from>
    <cdr:to>
      <cdr:x>0.2357</cdr:x>
      <cdr:y>0.61593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2360186" y="3409764"/>
          <a:ext cx="365688" cy="26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80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0.27599</cdr:x>
      <cdr:y>0.27342</cdr:y>
    </cdr:from>
    <cdr:to>
      <cdr:x>0.31354</cdr:x>
      <cdr:y>0.31442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3191818" y="1633286"/>
          <a:ext cx="434269" cy="244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0.30833</cdr:x>
      <cdr:y>0.55431</cdr:y>
    </cdr:from>
    <cdr:to>
      <cdr:x>0.34391</cdr:x>
      <cdr:y>0.60507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3565818" y="3311209"/>
          <a:ext cx="411486" cy="30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84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0.38107</cdr:x>
      <cdr:y>0.27342</cdr:y>
    </cdr:from>
    <cdr:to>
      <cdr:x>0.42553</cdr:x>
      <cdr:y>0.31442</cdr:y>
    </cdr:to>
    <cdr:sp macro="" textlink="">
      <cdr:nvSpPr>
        <cdr:cNvPr id="7" name="กล่องข้อความ 6"/>
        <cdr:cNvSpPr txBox="1"/>
      </cdr:nvSpPr>
      <cdr:spPr>
        <a:xfrm xmlns:a="http://schemas.openxmlformats.org/drawingml/2006/main">
          <a:off x="4407057" y="1633286"/>
          <a:ext cx="514183" cy="244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0.41331</cdr:x>
      <cdr:y>0.59656</cdr:y>
    </cdr:from>
    <cdr:to>
      <cdr:x>0.4479</cdr:x>
      <cdr:y>0.63792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4779997" y="3563632"/>
          <a:ext cx="400037" cy="247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0.48339</cdr:x>
      <cdr:y>0.27136</cdr:y>
    </cdr:from>
    <cdr:to>
      <cdr:x>0.52094</cdr:x>
      <cdr:y>0.31647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5590455" y="1621010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0.52004</cdr:x>
      <cdr:y>0.57673</cdr:y>
    </cdr:from>
    <cdr:to>
      <cdr:x>0.55068</cdr:x>
      <cdr:y>0.61997</cdr:y>
    </cdr:to>
    <cdr:sp macro="" textlink="">
      <cdr:nvSpPr>
        <cdr:cNvPr id="10" name="กล่องข้อความ 9"/>
        <cdr:cNvSpPr txBox="1"/>
      </cdr:nvSpPr>
      <cdr:spPr>
        <a:xfrm xmlns:a="http://schemas.openxmlformats.org/drawingml/2006/main">
          <a:off x="6014292" y="3445134"/>
          <a:ext cx="354354" cy="258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0.5913</cdr:x>
      <cdr:y>0.25298</cdr:y>
    </cdr:from>
    <cdr:to>
      <cdr:x>0.62885</cdr:x>
      <cdr:y>0.3075</cdr:y>
    </cdr:to>
    <cdr:sp macro="" textlink="">
      <cdr:nvSpPr>
        <cdr:cNvPr id="11" name="กล่องข้อความ 10"/>
        <cdr:cNvSpPr txBox="1"/>
      </cdr:nvSpPr>
      <cdr:spPr>
        <a:xfrm xmlns:a="http://schemas.openxmlformats.org/drawingml/2006/main">
          <a:off x="6838398" y="1511216"/>
          <a:ext cx="434269" cy="325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0.62103</cdr:x>
      <cdr:y>0.60582</cdr:y>
    </cdr:from>
    <cdr:to>
      <cdr:x>0.65265</cdr:x>
      <cdr:y>0.64906</cdr:y>
    </cdr:to>
    <cdr:sp macro="" textlink="">
      <cdr:nvSpPr>
        <cdr:cNvPr id="12" name="กล่องข้อความ 11"/>
        <cdr:cNvSpPr txBox="1"/>
      </cdr:nvSpPr>
      <cdr:spPr>
        <a:xfrm xmlns:a="http://schemas.openxmlformats.org/drawingml/2006/main">
          <a:off x="7182270" y="3618944"/>
          <a:ext cx="365688" cy="258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65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0.79753</cdr:x>
      <cdr:y>0.25104</cdr:y>
    </cdr:from>
    <cdr:to>
      <cdr:x>0.84101</cdr:x>
      <cdr:y>0.29392</cdr:y>
    </cdr:to>
    <cdr:sp macro="" textlink="">
      <cdr:nvSpPr>
        <cdr:cNvPr id="13" name="กล่องข้อความ 12"/>
        <cdr:cNvSpPr txBox="1"/>
      </cdr:nvSpPr>
      <cdr:spPr>
        <a:xfrm xmlns:a="http://schemas.openxmlformats.org/drawingml/2006/main">
          <a:off x="9223527" y="1499597"/>
          <a:ext cx="502850" cy="256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188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0.83365</cdr:x>
      <cdr:y>0.55125</cdr:y>
    </cdr:from>
    <cdr:to>
      <cdr:x>0.86527</cdr:x>
      <cdr:y>0.59449</cdr:y>
    </cdr:to>
    <cdr:sp macro="" textlink="">
      <cdr:nvSpPr>
        <cdr:cNvPr id="14" name="กล่องข้อความ 13"/>
        <cdr:cNvSpPr txBox="1"/>
      </cdr:nvSpPr>
      <cdr:spPr>
        <a:xfrm xmlns:a="http://schemas.openxmlformats.org/drawingml/2006/main">
          <a:off x="9641206" y="3292947"/>
          <a:ext cx="365688" cy="258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84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0.93671</cdr:x>
      <cdr:y>0.52544</cdr:y>
    </cdr:from>
    <cdr:to>
      <cdr:x>0.97327</cdr:x>
      <cdr:y>0.56679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10833132" y="3138775"/>
          <a:ext cx="422820" cy="247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0.90443</cdr:x>
      <cdr:y>0.13966</cdr:y>
    </cdr:from>
    <cdr:to>
      <cdr:x>0.95087</cdr:x>
      <cdr:y>0.18102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10459756" y="834255"/>
          <a:ext cx="537083" cy="247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299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0.72031</cdr:x>
      <cdr:y>0.7936</cdr:y>
    </cdr:from>
    <cdr:to>
      <cdr:x>0.74843</cdr:x>
      <cdr:y>0.84476</cdr:y>
    </cdr:to>
    <cdr:sp macro="" textlink="">
      <cdr:nvSpPr>
        <cdr:cNvPr id="32" name="กล่องข้อความ 31"/>
        <cdr:cNvSpPr txBox="1"/>
      </cdr:nvSpPr>
      <cdr:spPr>
        <a:xfrm xmlns:a="http://schemas.openxmlformats.org/drawingml/2006/main">
          <a:off x="8330489" y="4740654"/>
          <a:ext cx="325210" cy="305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0.70506</cdr:x>
      <cdr:y>0.7936</cdr:y>
    </cdr:from>
    <cdr:to>
      <cdr:x>0.73318</cdr:x>
      <cdr:y>0.85704</cdr:y>
    </cdr:to>
    <cdr:sp macro="" textlink="">
      <cdr:nvSpPr>
        <cdr:cNvPr id="33" name="กล่องข้อความ 32"/>
        <cdr:cNvSpPr txBox="1"/>
      </cdr:nvSpPr>
      <cdr:spPr>
        <a:xfrm xmlns:a="http://schemas.openxmlformats.org/drawingml/2006/main">
          <a:off x="8154109" y="4740654"/>
          <a:ext cx="325210" cy="378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0.06785</cdr:x>
      <cdr:y>0.17365</cdr:y>
    </cdr:from>
    <cdr:to>
      <cdr:x>0.12203</cdr:x>
      <cdr:y>0.22385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766307" y="1033843"/>
          <a:ext cx="611909" cy="298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3,655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0.44938</cdr:x>
      <cdr:y>0.26006</cdr:y>
    </cdr:from>
    <cdr:to>
      <cdr:x>0.50882</cdr:x>
      <cdr:y>0.3084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5075317" y="1548315"/>
          <a:ext cx="671317" cy="287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,113.90</a:t>
          </a:r>
          <a:endParaRPr lang="th-TH" sz="11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0.92197</cdr:x>
      <cdr:y>0.31744</cdr:y>
    </cdr:from>
    <cdr:to>
      <cdr:x>0.97481</cdr:x>
      <cdr:y>0.3602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10412719" y="1889991"/>
          <a:ext cx="596795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2,834.40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0.81102</cdr:x>
      <cdr:y>0.62183</cdr:y>
    </cdr:from>
    <cdr:to>
      <cdr:x>0.87046</cdr:x>
      <cdr:y>0.67017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9159637" y="3702235"/>
          <a:ext cx="671317" cy="287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,397.50</a:t>
          </a:r>
          <a:endParaRPr lang="th-TH" sz="11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0.75914</cdr:x>
      <cdr:y>0.82598</cdr:y>
    </cdr:from>
    <cdr:to>
      <cdr:x>0.81199</cdr:x>
      <cdr:y>0.86874</cdr:y>
    </cdr:to>
    <cdr:sp macro="" textlink="">
      <cdr:nvSpPr>
        <cdr:cNvPr id="7" name="กล่องข้อความ 1"/>
        <cdr:cNvSpPr txBox="1"/>
      </cdr:nvSpPr>
      <cdr:spPr>
        <a:xfrm xmlns:a="http://schemas.openxmlformats.org/drawingml/2006/main">
          <a:off x="8573759" y="4917671"/>
          <a:ext cx="596795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0.67638</cdr:x>
      <cdr:y>0.82256</cdr:y>
    </cdr:from>
    <cdr:to>
      <cdr:x>0.72922</cdr:x>
      <cdr:y>0.86532</cdr:y>
    </cdr:to>
    <cdr:sp macro="" textlink="">
      <cdr:nvSpPr>
        <cdr:cNvPr id="8" name="กล่องข้อความ 1"/>
        <cdr:cNvSpPr txBox="1"/>
      </cdr:nvSpPr>
      <cdr:spPr>
        <a:xfrm xmlns:a="http://schemas.openxmlformats.org/drawingml/2006/main">
          <a:off x="7639039" y="4897351"/>
          <a:ext cx="596795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0.59902</cdr:x>
      <cdr:y>0.82256</cdr:y>
    </cdr:from>
    <cdr:to>
      <cdr:x>0.65186</cdr:x>
      <cdr:y>0.86532</cdr:y>
    </cdr:to>
    <cdr:sp macro="" textlink="">
      <cdr:nvSpPr>
        <cdr:cNvPr id="9" name="กล่องข้อความ 1"/>
        <cdr:cNvSpPr txBox="1"/>
      </cdr:nvSpPr>
      <cdr:spPr>
        <a:xfrm xmlns:a="http://schemas.openxmlformats.org/drawingml/2006/main">
          <a:off x="6765279" y="4897351"/>
          <a:ext cx="596795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0.53245</cdr:x>
      <cdr:y>0.82256</cdr:y>
    </cdr:from>
    <cdr:to>
      <cdr:x>0.58529</cdr:x>
      <cdr:y>0.86532</cdr:y>
    </cdr:to>
    <cdr:sp macro="" textlink="">
      <cdr:nvSpPr>
        <cdr:cNvPr id="10" name="กล่องข้อความ 1"/>
        <cdr:cNvSpPr txBox="1"/>
      </cdr:nvSpPr>
      <cdr:spPr>
        <a:xfrm xmlns:a="http://schemas.openxmlformats.org/drawingml/2006/main">
          <a:off x="6013439" y="4897351"/>
          <a:ext cx="596795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0.36782</cdr:x>
      <cdr:y>0.82256</cdr:y>
    </cdr:from>
    <cdr:to>
      <cdr:x>0.42066</cdr:x>
      <cdr:y>0.86532</cdr:y>
    </cdr:to>
    <cdr:sp macro="" textlink="">
      <cdr:nvSpPr>
        <cdr:cNvPr id="11" name="กล่องข้อความ 1"/>
        <cdr:cNvSpPr txBox="1"/>
      </cdr:nvSpPr>
      <cdr:spPr>
        <a:xfrm xmlns:a="http://schemas.openxmlformats.org/drawingml/2006/main">
          <a:off x="4154159" y="4897351"/>
          <a:ext cx="596795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0.29046</cdr:x>
      <cdr:y>0.82598</cdr:y>
    </cdr:from>
    <cdr:to>
      <cdr:x>0.3433</cdr:x>
      <cdr:y>0.86874</cdr:y>
    </cdr:to>
    <cdr:sp macro="" textlink="">
      <cdr:nvSpPr>
        <cdr:cNvPr id="12" name="กล่องข้อความ 1"/>
        <cdr:cNvSpPr txBox="1"/>
      </cdr:nvSpPr>
      <cdr:spPr>
        <a:xfrm xmlns:a="http://schemas.openxmlformats.org/drawingml/2006/main">
          <a:off x="3280399" y="4917671"/>
          <a:ext cx="596795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0.21579</cdr:x>
      <cdr:y>0.82598</cdr:y>
    </cdr:from>
    <cdr:to>
      <cdr:x>0.26863</cdr:x>
      <cdr:y>0.86874</cdr:y>
    </cdr:to>
    <cdr:sp macro="" textlink="">
      <cdr:nvSpPr>
        <cdr:cNvPr id="13" name="กล่องข้อความ 1"/>
        <cdr:cNvSpPr txBox="1"/>
      </cdr:nvSpPr>
      <cdr:spPr>
        <a:xfrm xmlns:a="http://schemas.openxmlformats.org/drawingml/2006/main">
          <a:off x="2437119" y="4917671"/>
          <a:ext cx="596795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0.14382</cdr:x>
      <cdr:y>0.82256</cdr:y>
    </cdr:from>
    <cdr:to>
      <cdr:x>0.19666</cdr:x>
      <cdr:y>0.86532</cdr:y>
    </cdr:to>
    <cdr:sp macro="" textlink="">
      <cdr:nvSpPr>
        <cdr:cNvPr id="14" name="กล่องข้อความ 1"/>
        <cdr:cNvSpPr txBox="1"/>
      </cdr:nvSpPr>
      <cdr:spPr>
        <a:xfrm xmlns:a="http://schemas.openxmlformats.org/drawingml/2006/main">
          <a:off x="1624319" y="4897351"/>
          <a:ext cx="596795" cy="25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0.06015</cdr:x>
      <cdr:y>0.36784</cdr:y>
    </cdr:from>
    <cdr:to>
      <cdr:x>0.09917</cdr:x>
      <cdr:y>0.41563</cdr:y>
    </cdr:to>
    <cdr:sp macro="" textlink="">
      <cdr:nvSpPr>
        <cdr:cNvPr id="17" name="กล่องข้อความ 16"/>
        <cdr:cNvSpPr txBox="1"/>
      </cdr:nvSpPr>
      <cdr:spPr>
        <a:xfrm xmlns:a="http://schemas.openxmlformats.org/drawingml/2006/main">
          <a:off x="695683" y="2197351"/>
          <a:ext cx="451270" cy="285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271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0.08207</cdr:x>
      <cdr:y>0.59406</cdr:y>
    </cdr:from>
    <cdr:to>
      <cdr:x>0.11953</cdr:x>
      <cdr:y>0.63868</cdr:y>
    </cdr:to>
    <cdr:sp macro="" textlink="">
      <cdr:nvSpPr>
        <cdr:cNvPr id="18" name="กล่องข้อความ 17"/>
        <cdr:cNvSpPr txBox="1"/>
      </cdr:nvSpPr>
      <cdr:spPr>
        <a:xfrm xmlns:a="http://schemas.openxmlformats.org/drawingml/2006/main">
          <a:off x="949180" y="3548696"/>
          <a:ext cx="433228" cy="266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126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0.13795</cdr:x>
      <cdr:y>0.33198</cdr:y>
    </cdr:from>
    <cdr:to>
      <cdr:x>0.17452</cdr:x>
      <cdr:y>0.37898</cdr:y>
    </cdr:to>
    <cdr:sp macro="" textlink="">
      <cdr:nvSpPr>
        <cdr:cNvPr id="19" name="กล่องข้อความ 18"/>
        <cdr:cNvSpPr txBox="1"/>
      </cdr:nvSpPr>
      <cdr:spPr>
        <a:xfrm xmlns:a="http://schemas.openxmlformats.org/drawingml/2006/main">
          <a:off x="1595443" y="1983132"/>
          <a:ext cx="422935" cy="280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292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0.16032</cdr:x>
      <cdr:y>0.57352</cdr:y>
    </cdr:from>
    <cdr:to>
      <cdr:x>0.19688</cdr:x>
      <cdr:y>0.61112</cdr:y>
    </cdr:to>
    <cdr:sp macro="" textlink="">
      <cdr:nvSpPr>
        <cdr:cNvPr id="20" name="กล่องข้อความ 19"/>
        <cdr:cNvSpPr txBox="1"/>
      </cdr:nvSpPr>
      <cdr:spPr>
        <a:xfrm xmlns:a="http://schemas.openxmlformats.org/drawingml/2006/main">
          <a:off x="1854153" y="3425996"/>
          <a:ext cx="422820" cy="22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138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0.21619</cdr:x>
      <cdr:y>0.32018</cdr:y>
    </cdr:from>
    <cdr:to>
      <cdr:x>0.26263</cdr:x>
      <cdr:y>0.36018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2500282" y="1912648"/>
          <a:ext cx="537083" cy="238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299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0.24004</cdr:x>
      <cdr:y>0.64567</cdr:y>
    </cdr:from>
    <cdr:to>
      <cdr:x>0.26969</cdr:x>
      <cdr:y>0.69266</cdr:y>
    </cdr:to>
    <cdr:sp macro="" textlink="">
      <cdr:nvSpPr>
        <cdr:cNvPr id="22" name="กล่องข้อความ 21"/>
        <cdr:cNvSpPr txBox="1"/>
      </cdr:nvSpPr>
      <cdr:spPr>
        <a:xfrm xmlns:a="http://schemas.openxmlformats.org/drawingml/2006/main">
          <a:off x="2776073" y="3856947"/>
          <a:ext cx="342904" cy="28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0.29615</cdr:x>
      <cdr:y>0.27287</cdr:y>
    </cdr:from>
    <cdr:to>
      <cdr:x>0.3337</cdr:x>
      <cdr:y>0.31986</cdr:y>
    </cdr:to>
    <cdr:sp macro="" textlink="">
      <cdr:nvSpPr>
        <cdr:cNvPr id="23" name="กล่องข้อความ 22"/>
        <cdr:cNvSpPr txBox="1"/>
      </cdr:nvSpPr>
      <cdr:spPr>
        <a:xfrm xmlns:a="http://schemas.openxmlformats.org/drawingml/2006/main">
          <a:off x="3424943" y="1630016"/>
          <a:ext cx="434269" cy="280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331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0.3168</cdr:x>
      <cdr:y>0.55327</cdr:y>
    </cdr:from>
    <cdr:to>
      <cdr:x>0.35237</cdr:x>
      <cdr:y>0.59722</cdr:y>
    </cdr:to>
    <cdr:sp macro="" textlink="">
      <cdr:nvSpPr>
        <cdr:cNvPr id="24" name="กล่องข้อความ 23"/>
        <cdr:cNvSpPr txBox="1"/>
      </cdr:nvSpPr>
      <cdr:spPr>
        <a:xfrm xmlns:a="http://schemas.openxmlformats.org/drawingml/2006/main">
          <a:off x="3663841" y="3305030"/>
          <a:ext cx="411370" cy="262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0.37341</cdr:x>
      <cdr:y>0.24251</cdr:y>
    </cdr:from>
    <cdr:to>
      <cdr:x>0.41096</cdr:x>
      <cdr:y>0.28763</cdr:y>
    </cdr:to>
    <cdr:sp macro="" textlink="">
      <cdr:nvSpPr>
        <cdr:cNvPr id="25" name="กล่องข้อความ 24"/>
        <cdr:cNvSpPr txBox="1"/>
      </cdr:nvSpPr>
      <cdr:spPr>
        <a:xfrm xmlns:a="http://schemas.openxmlformats.org/drawingml/2006/main">
          <a:off x="4318476" y="1448648"/>
          <a:ext cx="434269" cy="26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350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0.39438</cdr:x>
      <cdr:y>0.57714</cdr:y>
    </cdr:from>
    <cdr:to>
      <cdr:x>0.43169</cdr:x>
      <cdr:y>0.62226</cdr:y>
    </cdr:to>
    <cdr:sp macro="" textlink="">
      <cdr:nvSpPr>
        <cdr:cNvPr id="26" name="กล่องข้อความ 25"/>
        <cdr:cNvSpPr txBox="1"/>
      </cdr:nvSpPr>
      <cdr:spPr>
        <a:xfrm xmlns:a="http://schemas.openxmlformats.org/drawingml/2006/main">
          <a:off x="4561030" y="3447616"/>
          <a:ext cx="431493" cy="26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138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0.52963</cdr:x>
      <cdr:y>0.22747</cdr:y>
    </cdr:from>
    <cdr:to>
      <cdr:x>0.57607</cdr:x>
      <cdr:y>0.27447</cdr:y>
    </cdr:to>
    <cdr:sp macro="" textlink="">
      <cdr:nvSpPr>
        <cdr:cNvPr id="27" name="กล่องข้อความ 26"/>
        <cdr:cNvSpPr txBox="1"/>
      </cdr:nvSpPr>
      <cdr:spPr>
        <a:xfrm xmlns:a="http://schemas.openxmlformats.org/drawingml/2006/main">
          <a:off x="6125165" y="1358815"/>
          <a:ext cx="537082" cy="280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356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0.55351</cdr:x>
      <cdr:y>0.59044</cdr:y>
    </cdr:from>
    <cdr:to>
      <cdr:x>0.59106</cdr:x>
      <cdr:y>0.63556</cdr:y>
    </cdr:to>
    <cdr:sp macro="" textlink="">
      <cdr:nvSpPr>
        <cdr:cNvPr id="28" name="กล่องข้อความ 27"/>
        <cdr:cNvSpPr txBox="1"/>
      </cdr:nvSpPr>
      <cdr:spPr>
        <a:xfrm xmlns:a="http://schemas.openxmlformats.org/drawingml/2006/main">
          <a:off x="6401364" y="3527066"/>
          <a:ext cx="434268" cy="26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127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0.45855</cdr:x>
      <cdr:y>0.80283</cdr:y>
    </cdr:from>
    <cdr:to>
      <cdr:x>0.49117</cdr:x>
      <cdr:y>0.84968</cdr:y>
    </cdr:to>
    <cdr:sp macro="" textlink="">
      <cdr:nvSpPr>
        <cdr:cNvPr id="34" name="กล่องข้อความ 33"/>
        <cdr:cNvSpPr txBox="1"/>
      </cdr:nvSpPr>
      <cdr:spPr>
        <a:xfrm xmlns:a="http://schemas.openxmlformats.org/drawingml/2006/main">
          <a:off x="5303111" y="4795781"/>
          <a:ext cx="377253" cy="27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0.47411</cdr:x>
      <cdr:y>0.8023</cdr:y>
    </cdr:from>
    <cdr:to>
      <cdr:x>0.50821</cdr:x>
      <cdr:y>0.8637</cdr:y>
    </cdr:to>
    <cdr:sp macro="" textlink="">
      <cdr:nvSpPr>
        <cdr:cNvPr id="35" name="กล่องข้อความ 34"/>
        <cdr:cNvSpPr txBox="1"/>
      </cdr:nvSpPr>
      <cdr:spPr>
        <a:xfrm xmlns:a="http://schemas.openxmlformats.org/drawingml/2006/main">
          <a:off x="5483179" y="4792615"/>
          <a:ext cx="394369" cy="366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0.83827</cdr:x>
      <cdr:y>0.13232</cdr:y>
    </cdr:from>
    <cdr:to>
      <cdr:x>0.8796</cdr:x>
      <cdr:y>0.17059</cdr:y>
    </cdr:to>
    <cdr:sp macro="" textlink="">
      <cdr:nvSpPr>
        <cdr:cNvPr id="29" name="กล่องข้อความ 28"/>
        <cdr:cNvSpPr txBox="1"/>
      </cdr:nvSpPr>
      <cdr:spPr>
        <a:xfrm xmlns:a="http://schemas.openxmlformats.org/drawingml/2006/main">
          <a:off x="9694718" y="790430"/>
          <a:ext cx="47798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0.60619</cdr:x>
      <cdr:y>0.21234</cdr:y>
    </cdr:from>
    <cdr:to>
      <cdr:x>0.65112</cdr:x>
      <cdr:y>0.27148</cdr:y>
    </cdr:to>
    <cdr:sp macro="" textlink="">
      <cdr:nvSpPr>
        <cdr:cNvPr id="30" name="กล่องข้อความ 29"/>
        <cdr:cNvSpPr txBox="1"/>
      </cdr:nvSpPr>
      <cdr:spPr>
        <a:xfrm xmlns:a="http://schemas.openxmlformats.org/drawingml/2006/main">
          <a:off x="7010674" y="1268412"/>
          <a:ext cx="519619" cy="353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370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0.62911</cdr:x>
      <cdr:y>0.50544</cdr:y>
    </cdr:from>
    <cdr:to>
      <cdr:x>0.67313</cdr:x>
      <cdr:y>0.54545</cdr:y>
    </cdr:to>
    <cdr:sp macro="" textlink="">
      <cdr:nvSpPr>
        <cdr:cNvPr id="31" name="กล่องข้อความ 30"/>
        <cdr:cNvSpPr txBox="1"/>
      </cdr:nvSpPr>
      <cdr:spPr>
        <a:xfrm xmlns:a="http://schemas.openxmlformats.org/drawingml/2006/main">
          <a:off x="7275745" y="3019273"/>
          <a:ext cx="509095" cy="239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177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0.68643</cdr:x>
      <cdr:y>0.2019</cdr:y>
    </cdr:from>
    <cdr:to>
      <cdr:x>0.72507</cdr:x>
      <cdr:y>0.24539</cdr:y>
    </cdr:to>
    <cdr:sp macro="" textlink="">
      <cdr:nvSpPr>
        <cdr:cNvPr id="36" name="กล่องข้อความ 35"/>
        <cdr:cNvSpPr txBox="1"/>
      </cdr:nvSpPr>
      <cdr:spPr>
        <a:xfrm xmlns:a="http://schemas.openxmlformats.org/drawingml/2006/main">
          <a:off x="7938640" y="1206060"/>
          <a:ext cx="446875" cy="259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373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0.70979</cdr:x>
      <cdr:y>0.54631</cdr:y>
    </cdr:from>
    <cdr:to>
      <cdr:x>0.74124</cdr:x>
      <cdr:y>0.59676</cdr:y>
    </cdr:to>
    <cdr:sp macro="" textlink="">
      <cdr:nvSpPr>
        <cdr:cNvPr id="37" name="กล่องข้อความ 36"/>
        <cdr:cNvSpPr txBox="1"/>
      </cdr:nvSpPr>
      <cdr:spPr>
        <a:xfrm xmlns:a="http://schemas.openxmlformats.org/drawingml/2006/main">
          <a:off x="8208818" y="3263466"/>
          <a:ext cx="363722" cy="301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0.86523</cdr:x>
      <cdr:y>0.32366</cdr:y>
    </cdr:from>
    <cdr:to>
      <cdr:x>0.91824</cdr:x>
      <cdr:y>0.37063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10006447" y="1933430"/>
          <a:ext cx="613062" cy="280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0.7664</cdr:x>
      <cdr:y>0.19494</cdr:y>
    </cdr:from>
    <cdr:to>
      <cdr:x>0.80054</cdr:x>
      <cdr:y>0.23669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8863446" y="1164502"/>
          <a:ext cx="394854" cy="24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379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0.85265</cdr:x>
      <cdr:y>0.18103</cdr:y>
    </cdr:from>
    <cdr:to>
      <cdr:x>0.89847</cdr:x>
      <cdr:y>0.23147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9860973" y="1081375"/>
          <a:ext cx="529936" cy="301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0.84353</cdr:x>
      <cdr:y>0.18624</cdr:y>
    </cdr:from>
    <cdr:to>
      <cdr:x>0.87332</cdr:x>
      <cdr:y>0.24365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9755506" y="1112549"/>
          <a:ext cx="344458" cy="342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381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0.86613</cdr:x>
      <cdr:y>0.53762</cdr:y>
    </cdr:from>
    <cdr:to>
      <cdr:x>0.89937</cdr:x>
      <cdr:y>0.5898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10016836" y="3211511"/>
          <a:ext cx="384464" cy="311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166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0.92902</cdr:x>
      <cdr:y>0.80573</cdr:y>
    </cdr:from>
    <cdr:to>
      <cdr:x>0.95508</cdr:x>
      <cdr:y>0.86742</cdr:y>
    </cdr:to>
    <cdr:sp macro="" textlink="">
      <cdr:nvSpPr>
        <cdr:cNvPr id="7" name="กล่องข้อความ 6"/>
        <cdr:cNvSpPr txBox="1"/>
      </cdr:nvSpPr>
      <cdr:spPr>
        <a:xfrm xmlns:a="http://schemas.openxmlformats.org/drawingml/2006/main">
          <a:off x="10744200" y="4813134"/>
          <a:ext cx="301336" cy="368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0.94789</cdr:x>
      <cdr:y>0.80844</cdr:y>
    </cdr:from>
    <cdr:to>
      <cdr:x>0.98473</cdr:x>
      <cdr:y>0.86472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10962409" y="4829290"/>
          <a:ext cx="426027" cy="336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0.08129</cdr:x>
      <cdr:y>0.50032</cdr:y>
    </cdr:from>
    <cdr:to>
      <cdr:x>0.11884</cdr:x>
      <cdr:y>0.55056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940069" y="2988718"/>
          <a:ext cx="434269" cy="300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178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0.13719</cdr:x>
      <cdr:y>0.1688</cdr:y>
    </cdr:from>
    <cdr:to>
      <cdr:x>0.17375</cdr:x>
      <cdr:y>0.20828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586588" y="1008315"/>
          <a:ext cx="422819" cy="23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0.15853</cdr:x>
      <cdr:y>0.55079</cdr:y>
    </cdr:from>
    <cdr:to>
      <cdr:x>0.19411</cdr:x>
      <cdr:y>0.60155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1833407" y="3290205"/>
          <a:ext cx="411486" cy="30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0.23834</cdr:x>
      <cdr:y>0.55473</cdr:y>
    </cdr:from>
    <cdr:to>
      <cdr:x>0.27293</cdr:x>
      <cdr:y>0.59609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2756468" y="3313746"/>
          <a:ext cx="400036" cy="247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152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0.21532</cdr:x>
      <cdr:y>0.16317</cdr:y>
    </cdr:from>
    <cdr:to>
      <cdr:x>0.25287</cdr:x>
      <cdr:y>0.20828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2490219" y="974684"/>
          <a:ext cx="434268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0.5326</cdr:x>
      <cdr:y>0.80028</cdr:y>
    </cdr:from>
    <cdr:to>
      <cdr:x>0.56324</cdr:x>
      <cdr:y>0.84784</cdr:y>
    </cdr:to>
    <cdr:sp macro="" textlink="">
      <cdr:nvSpPr>
        <cdr:cNvPr id="10" name="กล่องข้อความ 9"/>
        <cdr:cNvSpPr txBox="1"/>
      </cdr:nvSpPr>
      <cdr:spPr>
        <a:xfrm xmlns:a="http://schemas.openxmlformats.org/drawingml/2006/main">
          <a:off x="6159514" y="4780554"/>
          <a:ext cx="354354" cy="284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0.54838</cdr:x>
      <cdr:y>0.8006</cdr:y>
    </cdr:from>
    <cdr:to>
      <cdr:x>0.58</cdr:x>
      <cdr:y>0.84384</cdr:y>
    </cdr:to>
    <cdr:sp macro="" textlink="">
      <cdr:nvSpPr>
        <cdr:cNvPr id="12" name="กล่องข้อความ 11"/>
        <cdr:cNvSpPr txBox="1"/>
      </cdr:nvSpPr>
      <cdr:spPr>
        <a:xfrm xmlns:a="http://schemas.openxmlformats.org/drawingml/2006/main">
          <a:off x="6342016" y="4782471"/>
          <a:ext cx="365688" cy="258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0.47288</cdr:x>
      <cdr:y>0.52544</cdr:y>
    </cdr:from>
    <cdr:to>
      <cdr:x>0.50945</cdr:x>
      <cdr:y>0.56679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5468954" y="3138775"/>
          <a:ext cx="422820" cy="247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171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0.453</cdr:x>
      <cdr:y>0.16183</cdr:y>
    </cdr:from>
    <cdr:to>
      <cdr:x>0.49944</cdr:x>
      <cdr:y>0.20319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5238976" y="966731"/>
          <a:ext cx="537083" cy="247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0.70877</cdr:x>
      <cdr:y>0.79886</cdr:y>
    </cdr:from>
    <cdr:to>
      <cdr:x>0.73689</cdr:x>
      <cdr:y>0.85002</cdr:y>
    </cdr:to>
    <cdr:sp macro="" textlink="">
      <cdr:nvSpPr>
        <cdr:cNvPr id="32" name="กล่องข้อความ 31"/>
        <cdr:cNvSpPr txBox="1"/>
      </cdr:nvSpPr>
      <cdr:spPr>
        <a:xfrm xmlns:a="http://schemas.openxmlformats.org/drawingml/2006/main">
          <a:off x="8196957" y="4772067"/>
          <a:ext cx="325210" cy="305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0.68807</cdr:x>
      <cdr:y>0.79886</cdr:y>
    </cdr:from>
    <cdr:to>
      <cdr:x>0.71619</cdr:x>
      <cdr:y>0.8623</cdr:y>
    </cdr:to>
    <cdr:sp macro="" textlink="">
      <cdr:nvSpPr>
        <cdr:cNvPr id="33" name="กล่องข้อความ 32"/>
        <cdr:cNvSpPr txBox="1"/>
      </cdr:nvSpPr>
      <cdr:spPr>
        <a:xfrm xmlns:a="http://schemas.openxmlformats.org/drawingml/2006/main">
          <a:off x="7957623" y="4772067"/>
          <a:ext cx="325211" cy="378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6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0.03795</cdr:x>
      <cdr:y>0.0398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38950" cy="23776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0.23239</cdr:x>
      <cdr:y>0.54964</cdr:y>
    </cdr:from>
    <cdr:to>
      <cdr:x>0.26994</cdr:x>
      <cdr:y>0.59988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2687589" y="3283353"/>
          <a:ext cx="434269" cy="300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147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0.1407</cdr:x>
      <cdr:y>0.16709</cdr:y>
    </cdr:from>
    <cdr:to>
      <cdr:x>0.17726</cdr:x>
      <cdr:y>0.20657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627228" y="998134"/>
          <a:ext cx="422819" cy="23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0.54946</cdr:x>
      <cdr:y>0.5746</cdr:y>
    </cdr:from>
    <cdr:to>
      <cdr:x>0.58504</cdr:x>
      <cdr:y>0.62536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6354607" y="3432445"/>
          <a:ext cx="411486" cy="30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131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0.45362</cdr:x>
      <cdr:y>0.17167</cdr:y>
    </cdr:from>
    <cdr:to>
      <cdr:x>0.49117</cdr:x>
      <cdr:y>0.21678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5246096" y="1025463"/>
          <a:ext cx="434268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0.8607</cdr:x>
      <cdr:y>0.60028</cdr:y>
    </cdr:from>
    <cdr:to>
      <cdr:x>0.89726</cdr:x>
      <cdr:y>0.64163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9954114" y="3585809"/>
          <a:ext cx="422820" cy="247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123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0.77102</cdr:x>
      <cdr:y>0.16693</cdr:y>
    </cdr:from>
    <cdr:to>
      <cdr:x>0.81746</cdr:x>
      <cdr:y>0.20829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8916896" y="997198"/>
          <a:ext cx="537083" cy="247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0.08129</cdr:x>
      <cdr:y>0.61427</cdr:y>
    </cdr:from>
    <cdr:to>
      <cdr:x>0.11884</cdr:x>
      <cdr:y>0.66451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940090" y="3669411"/>
          <a:ext cx="434269" cy="300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112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0.05812</cdr:x>
      <cdr:y>0.16029</cdr:y>
    </cdr:from>
    <cdr:to>
      <cdr:x>0.09468</cdr:x>
      <cdr:y>0.19977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672167" y="957489"/>
          <a:ext cx="422820" cy="23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402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0.47337</cdr:x>
      <cdr:y>0.64433</cdr:y>
    </cdr:from>
    <cdr:to>
      <cdr:x>0.50895</cdr:x>
      <cdr:y>0.69509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5474621" y="3848992"/>
          <a:ext cx="411485" cy="30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0.44659</cdr:x>
      <cdr:y>0.15636</cdr:y>
    </cdr:from>
    <cdr:to>
      <cdr:x>0.48414</cdr:x>
      <cdr:y>0.20147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5164873" y="934048"/>
          <a:ext cx="434269" cy="26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402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0.86509</cdr:x>
      <cdr:y>0.69382</cdr:y>
    </cdr:from>
    <cdr:to>
      <cdr:x>0.90165</cdr:x>
      <cdr:y>0.73517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10004867" y="414463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59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0.83691</cdr:x>
      <cdr:y>0.16863</cdr:y>
    </cdr:from>
    <cdr:to>
      <cdr:x>0.88335</cdr:x>
      <cdr:y>0.20999</cdr:y>
    </cdr:to>
    <cdr:sp macro="" textlink="">
      <cdr:nvSpPr>
        <cdr:cNvPr id="21" name="กล่องข้อความ 20"/>
        <cdr:cNvSpPr txBox="1"/>
      </cdr:nvSpPr>
      <cdr:spPr>
        <a:xfrm xmlns:a="http://schemas.openxmlformats.org/drawingml/2006/main">
          <a:off x="9678910" y="1007333"/>
          <a:ext cx="537083" cy="247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0.9424</cdr:x>
      <cdr:y>0.6445</cdr:y>
    </cdr:from>
    <cdr:to>
      <cdr:x>0.97896</cdr:x>
      <cdr:y>0.68585</cdr:y>
    </cdr:to>
    <cdr:sp macro="" textlink="">
      <cdr:nvSpPr>
        <cdr:cNvPr id="8" name="กล่องข้อความ 1"/>
        <cdr:cNvSpPr txBox="1"/>
      </cdr:nvSpPr>
      <cdr:spPr>
        <a:xfrm xmlns:a="http://schemas.openxmlformats.org/drawingml/2006/main">
          <a:off x="10898947" y="384999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0.91868</cdr:x>
      <cdr:y>0.17167</cdr:y>
    </cdr:from>
    <cdr:to>
      <cdr:x>0.95524</cdr:x>
      <cdr:y>0.21302</cdr:y>
    </cdr:to>
    <cdr:sp macro="" textlink="">
      <cdr:nvSpPr>
        <cdr:cNvPr id="10" name="กล่องข้อความ 1"/>
        <cdr:cNvSpPr txBox="1"/>
      </cdr:nvSpPr>
      <cdr:spPr>
        <a:xfrm xmlns:a="http://schemas.openxmlformats.org/drawingml/2006/main">
          <a:off x="10624627" y="102551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0.76055</cdr:x>
      <cdr:y>0.17508</cdr:y>
    </cdr:from>
    <cdr:to>
      <cdr:x>0.79711</cdr:x>
      <cdr:y>0.21643</cdr:y>
    </cdr:to>
    <cdr:sp macro="" textlink="">
      <cdr:nvSpPr>
        <cdr:cNvPr id="11" name="กล่องข้อความ 1"/>
        <cdr:cNvSpPr txBox="1"/>
      </cdr:nvSpPr>
      <cdr:spPr>
        <a:xfrm xmlns:a="http://schemas.openxmlformats.org/drawingml/2006/main">
          <a:off x="8795827" y="104583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0.78251</cdr:x>
      <cdr:y>0.79928</cdr:y>
    </cdr:from>
    <cdr:to>
      <cdr:x>0.81907</cdr:x>
      <cdr:y>0.84063</cdr:y>
    </cdr:to>
    <cdr:sp macro="" textlink="">
      <cdr:nvSpPr>
        <cdr:cNvPr id="12" name="กล่องข้อความ 1"/>
        <cdr:cNvSpPr txBox="1"/>
      </cdr:nvSpPr>
      <cdr:spPr>
        <a:xfrm xmlns:a="http://schemas.openxmlformats.org/drawingml/2006/main">
          <a:off x="9049827" y="477455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0.685</cdr:x>
      <cdr:y>0.17848</cdr:y>
    </cdr:from>
    <cdr:to>
      <cdr:x>0.72156</cdr:x>
      <cdr:y>0.21983</cdr:y>
    </cdr:to>
    <cdr:sp macro="" textlink="">
      <cdr:nvSpPr>
        <cdr:cNvPr id="13" name="กล่องข้อความ 1"/>
        <cdr:cNvSpPr txBox="1"/>
      </cdr:nvSpPr>
      <cdr:spPr>
        <a:xfrm xmlns:a="http://schemas.openxmlformats.org/drawingml/2006/main">
          <a:off x="7922067" y="106615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0.70345</cdr:x>
      <cdr:y>0.79928</cdr:y>
    </cdr:from>
    <cdr:to>
      <cdr:x>0.74001</cdr:x>
      <cdr:y>0.84063</cdr:y>
    </cdr:to>
    <cdr:sp macro="" textlink="">
      <cdr:nvSpPr>
        <cdr:cNvPr id="14" name="กล่องข้อความ 1"/>
        <cdr:cNvSpPr txBox="1"/>
      </cdr:nvSpPr>
      <cdr:spPr>
        <a:xfrm xmlns:a="http://schemas.openxmlformats.org/drawingml/2006/main">
          <a:off x="8135427" y="477455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0.62526</cdr:x>
      <cdr:y>0.79928</cdr:y>
    </cdr:from>
    <cdr:to>
      <cdr:x>0.66182</cdr:x>
      <cdr:y>0.84063</cdr:y>
    </cdr:to>
    <cdr:sp macro="" textlink="">
      <cdr:nvSpPr>
        <cdr:cNvPr id="15" name="กล่องข้อความ 1"/>
        <cdr:cNvSpPr txBox="1"/>
      </cdr:nvSpPr>
      <cdr:spPr>
        <a:xfrm xmlns:a="http://schemas.openxmlformats.org/drawingml/2006/main">
          <a:off x="7231187" y="477455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0.54619</cdr:x>
      <cdr:y>0.79757</cdr:y>
    </cdr:from>
    <cdr:to>
      <cdr:x>0.58275</cdr:x>
      <cdr:y>0.83892</cdr:y>
    </cdr:to>
    <cdr:sp macro="" textlink="">
      <cdr:nvSpPr>
        <cdr:cNvPr id="17" name="กล่องข้อความ 1"/>
        <cdr:cNvSpPr txBox="1"/>
      </cdr:nvSpPr>
      <cdr:spPr>
        <a:xfrm xmlns:a="http://schemas.openxmlformats.org/drawingml/2006/main">
          <a:off x="6316787" y="476439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0.38894</cdr:x>
      <cdr:y>0.79928</cdr:y>
    </cdr:from>
    <cdr:to>
      <cdr:x>0.4255</cdr:x>
      <cdr:y>0.84063</cdr:y>
    </cdr:to>
    <cdr:sp macro="" textlink="">
      <cdr:nvSpPr>
        <cdr:cNvPr id="18" name="กล่องข้อความ 1"/>
        <cdr:cNvSpPr txBox="1"/>
      </cdr:nvSpPr>
      <cdr:spPr>
        <a:xfrm xmlns:a="http://schemas.openxmlformats.org/drawingml/2006/main">
          <a:off x="4498147" y="477455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0.31075</cdr:x>
      <cdr:y>0.79928</cdr:y>
    </cdr:from>
    <cdr:to>
      <cdr:x>0.34731</cdr:x>
      <cdr:y>0.84063</cdr:y>
    </cdr:to>
    <cdr:sp macro="" textlink="">
      <cdr:nvSpPr>
        <cdr:cNvPr id="19" name="กล่องข้อความ 1"/>
        <cdr:cNvSpPr txBox="1"/>
      </cdr:nvSpPr>
      <cdr:spPr>
        <a:xfrm xmlns:a="http://schemas.openxmlformats.org/drawingml/2006/main">
          <a:off x="3593907" y="477455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0.22993</cdr:x>
      <cdr:y>0.79928</cdr:y>
    </cdr:from>
    <cdr:to>
      <cdr:x>0.26649</cdr:x>
      <cdr:y>0.84063</cdr:y>
    </cdr:to>
    <cdr:sp macro="" textlink="">
      <cdr:nvSpPr>
        <cdr:cNvPr id="20" name="กล่องข้อความ 1"/>
        <cdr:cNvSpPr txBox="1"/>
      </cdr:nvSpPr>
      <cdr:spPr>
        <a:xfrm xmlns:a="http://schemas.openxmlformats.org/drawingml/2006/main">
          <a:off x="2659187" y="477455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0.15438</cdr:x>
      <cdr:y>0.79757</cdr:y>
    </cdr:from>
    <cdr:to>
      <cdr:x>0.19094</cdr:x>
      <cdr:y>0.83892</cdr:y>
    </cdr:to>
    <cdr:sp macro="" textlink="">
      <cdr:nvSpPr>
        <cdr:cNvPr id="22" name="กล่องข้อความ 1"/>
        <cdr:cNvSpPr txBox="1"/>
      </cdr:nvSpPr>
      <cdr:spPr>
        <a:xfrm xmlns:a="http://schemas.openxmlformats.org/drawingml/2006/main">
          <a:off x="1785427" y="476439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0.60681</cdr:x>
      <cdr:y>0.17678</cdr:y>
    </cdr:from>
    <cdr:to>
      <cdr:x>0.64337</cdr:x>
      <cdr:y>0.21813</cdr:y>
    </cdr:to>
    <cdr:sp macro="" textlink="">
      <cdr:nvSpPr>
        <cdr:cNvPr id="23" name="กล่องข้อความ 1"/>
        <cdr:cNvSpPr txBox="1"/>
      </cdr:nvSpPr>
      <cdr:spPr>
        <a:xfrm xmlns:a="http://schemas.openxmlformats.org/drawingml/2006/main">
          <a:off x="7017827" y="105599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391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0.52775</cdr:x>
      <cdr:y>0.15467</cdr:y>
    </cdr:from>
    <cdr:to>
      <cdr:x>0.56431</cdr:x>
      <cdr:y>0.19602</cdr:y>
    </cdr:to>
    <cdr:sp macro="" textlink="">
      <cdr:nvSpPr>
        <cdr:cNvPr id="24" name="กล่องข้อความ 1"/>
        <cdr:cNvSpPr txBox="1"/>
      </cdr:nvSpPr>
      <cdr:spPr>
        <a:xfrm xmlns:a="http://schemas.openxmlformats.org/drawingml/2006/main">
          <a:off x="6103427" y="92391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404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0.37049</cdr:x>
      <cdr:y>0.15977</cdr:y>
    </cdr:from>
    <cdr:to>
      <cdr:x>0.40705</cdr:x>
      <cdr:y>0.20112</cdr:y>
    </cdr:to>
    <cdr:sp macro="" textlink="">
      <cdr:nvSpPr>
        <cdr:cNvPr id="25" name="กล่องข้อความ 1"/>
        <cdr:cNvSpPr txBox="1"/>
      </cdr:nvSpPr>
      <cdr:spPr>
        <a:xfrm xmlns:a="http://schemas.openxmlformats.org/drawingml/2006/main">
          <a:off x="4284787" y="95439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402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0.29143</cdr:x>
      <cdr:y>0.15977</cdr:y>
    </cdr:from>
    <cdr:to>
      <cdr:x>0.32799</cdr:x>
      <cdr:y>0.20112</cdr:y>
    </cdr:to>
    <cdr:sp macro="" textlink="">
      <cdr:nvSpPr>
        <cdr:cNvPr id="26" name="กล่องข้อความ 1"/>
        <cdr:cNvSpPr txBox="1"/>
      </cdr:nvSpPr>
      <cdr:spPr>
        <a:xfrm xmlns:a="http://schemas.openxmlformats.org/drawingml/2006/main">
          <a:off x="3370387" y="95439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402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0.21324</cdr:x>
      <cdr:y>0.16147</cdr:y>
    </cdr:from>
    <cdr:to>
      <cdr:x>0.2498</cdr:x>
      <cdr:y>0.20282</cdr:y>
    </cdr:to>
    <cdr:sp macro="" textlink="">
      <cdr:nvSpPr>
        <cdr:cNvPr id="27" name="กล่องข้อความ 1"/>
        <cdr:cNvSpPr txBox="1"/>
      </cdr:nvSpPr>
      <cdr:spPr>
        <a:xfrm xmlns:a="http://schemas.openxmlformats.org/drawingml/2006/main">
          <a:off x="2466147" y="96455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402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0.13418</cdr:x>
      <cdr:y>0.16147</cdr:y>
    </cdr:from>
    <cdr:to>
      <cdr:x>0.17074</cdr:x>
      <cdr:y>0.20282</cdr:y>
    </cdr:to>
    <cdr:sp macro="" textlink="">
      <cdr:nvSpPr>
        <cdr:cNvPr id="28" name="กล่องข้อความ 1"/>
        <cdr:cNvSpPr txBox="1"/>
      </cdr:nvSpPr>
      <cdr:spPr>
        <a:xfrm xmlns:a="http://schemas.openxmlformats.org/drawingml/2006/main">
          <a:off x="1551747" y="964554"/>
          <a:ext cx="422819" cy="247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402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0.08086</cdr:x>
      <cdr:y>0.25097</cdr:y>
    </cdr:from>
    <cdr:to>
      <cdr:x>0.13124</cdr:x>
      <cdr:y>0.29931</cdr:y>
    </cdr:to>
    <cdr:sp macro="" textlink="">
      <cdr:nvSpPr>
        <cdr:cNvPr id="10" name="กล่องข้อความ 9"/>
        <cdr:cNvSpPr txBox="1"/>
      </cdr:nvSpPr>
      <cdr:spPr>
        <a:xfrm xmlns:a="http://schemas.openxmlformats.org/drawingml/2006/main">
          <a:off x="961214" y="1419923"/>
          <a:ext cx="598877" cy="27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258.6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0.1834</cdr:x>
      <cdr:y>0.18477</cdr:y>
    </cdr:from>
    <cdr:to>
      <cdr:x>0.23663</cdr:x>
      <cdr:y>0.23125</cdr:y>
    </cdr:to>
    <cdr:sp macro="" textlink="">
      <cdr:nvSpPr>
        <cdr:cNvPr id="11" name="กล่องข้อความ 10"/>
        <cdr:cNvSpPr txBox="1"/>
      </cdr:nvSpPr>
      <cdr:spPr>
        <a:xfrm xmlns:a="http://schemas.openxmlformats.org/drawingml/2006/main">
          <a:off x="2180109" y="1045379"/>
          <a:ext cx="632756" cy="262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438.0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0.38948</cdr:x>
      <cdr:y>0.38137</cdr:y>
    </cdr:from>
    <cdr:to>
      <cdr:x>0.43796</cdr:x>
      <cdr:y>0.43042</cdr:y>
    </cdr:to>
    <cdr:sp macro="" textlink="">
      <cdr:nvSpPr>
        <cdr:cNvPr id="12" name="กล่องข้อความ 11"/>
        <cdr:cNvSpPr txBox="1"/>
      </cdr:nvSpPr>
      <cdr:spPr>
        <a:xfrm xmlns:a="http://schemas.openxmlformats.org/drawingml/2006/main">
          <a:off x="4629863" y="2142261"/>
          <a:ext cx="576292" cy="275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990.5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</cdr:x>
      <cdr:y>0.5365</cdr:y>
    </cdr:from>
    <cdr:to>
      <cdr:x>0.54657</cdr:x>
      <cdr:y>0.58669</cdr:y>
    </cdr:to>
    <cdr:sp macro="" textlink="">
      <cdr:nvSpPr>
        <cdr:cNvPr id="13" name="กล่องข้อความ 12"/>
        <cdr:cNvSpPr txBox="1"/>
      </cdr:nvSpPr>
      <cdr:spPr>
        <a:xfrm xmlns:a="http://schemas.openxmlformats.org/drawingml/2006/main">
          <a:off x="5943600" y="3013713"/>
          <a:ext cx="553587" cy="281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616.5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0.59873</cdr:x>
      <cdr:y>0.5616</cdr:y>
    </cdr:from>
    <cdr:to>
      <cdr:x>0.65006</cdr:x>
      <cdr:y>0.60843</cdr:y>
    </cdr:to>
    <cdr:sp macro="" textlink="">
      <cdr:nvSpPr>
        <cdr:cNvPr id="14" name="กล่องข้อความ 13"/>
        <cdr:cNvSpPr txBox="1"/>
      </cdr:nvSpPr>
      <cdr:spPr>
        <a:xfrm xmlns:a="http://schemas.openxmlformats.org/drawingml/2006/main">
          <a:off x="7117225" y="3154680"/>
          <a:ext cx="610170" cy="263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561.6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0.80838</cdr:x>
      <cdr:y>0.23207</cdr:y>
    </cdr:from>
    <cdr:to>
      <cdr:x>0.85781</cdr:x>
      <cdr:y>0.28227</cdr:y>
    </cdr:to>
    <cdr:sp macro="" textlink="">
      <cdr:nvSpPr>
        <cdr:cNvPr id="15" name="กล่องข้อความ 14"/>
        <cdr:cNvSpPr txBox="1"/>
      </cdr:nvSpPr>
      <cdr:spPr>
        <a:xfrm xmlns:a="http://schemas.openxmlformats.org/drawingml/2006/main">
          <a:off x="9609383" y="1303595"/>
          <a:ext cx="587584" cy="281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323.4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0.71199</cdr:x>
      <cdr:y>0.81109</cdr:y>
    </cdr:from>
    <cdr:to>
      <cdr:x>0.74336</cdr:x>
      <cdr:y>0.85571</cdr:y>
    </cdr:to>
    <cdr:sp macro="" textlink="">
      <cdr:nvSpPr>
        <cdr:cNvPr id="17" name="กล่องข้อความ 16"/>
        <cdr:cNvSpPr txBox="1"/>
      </cdr:nvSpPr>
      <cdr:spPr>
        <a:xfrm xmlns:a="http://schemas.openxmlformats.org/drawingml/2006/main">
          <a:off x="8463562" y="4589037"/>
          <a:ext cx="372901" cy="252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0.91346</cdr:x>
      <cdr:y>0.20581</cdr:y>
    </cdr:from>
    <cdr:to>
      <cdr:x>0.96383</cdr:x>
      <cdr:y>0.25539</cdr:y>
    </cdr:to>
    <cdr:sp macro="" textlink="">
      <cdr:nvSpPr>
        <cdr:cNvPr id="18" name="กล่องข้อความ 17"/>
        <cdr:cNvSpPr txBox="1"/>
      </cdr:nvSpPr>
      <cdr:spPr>
        <a:xfrm xmlns:a="http://schemas.openxmlformats.org/drawingml/2006/main">
          <a:off x="10871138" y="1235723"/>
          <a:ext cx="599503" cy="297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1,368.5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0.06585</cdr:x>
      <cdr:y>0.43092</cdr:y>
    </cdr:from>
    <cdr:to>
      <cdr:x>0.1236</cdr:x>
      <cdr:y>0.48112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782772" y="2505693"/>
          <a:ext cx="686502" cy="291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776.5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0.15126</cdr:x>
      <cdr:y>0.53341</cdr:y>
    </cdr:from>
    <cdr:to>
      <cdr:x>0.20138</cdr:x>
      <cdr:y>0.58175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798058" y="3101647"/>
          <a:ext cx="595776" cy="281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027.9</a:t>
          </a:r>
          <a:endParaRPr lang="th-TH" sz="11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0.22457</cdr:x>
      <cdr:y>0.55758</cdr:y>
    </cdr:from>
    <cdr:to>
      <cdr:x>0.27317</cdr:x>
      <cdr:y>0.59982</cdr:y>
    </cdr:to>
    <cdr:sp macro="" textlink="">
      <cdr:nvSpPr>
        <cdr:cNvPr id="6" name="กล่องข้อความ 5"/>
        <cdr:cNvSpPr txBox="1"/>
      </cdr:nvSpPr>
      <cdr:spPr>
        <a:xfrm xmlns:a="http://schemas.openxmlformats.org/drawingml/2006/main">
          <a:off x="2669508" y="3242190"/>
          <a:ext cx="577765" cy="245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1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773.6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0.28253</cdr:x>
      <cdr:y>0.51557</cdr:y>
    </cdr:from>
    <cdr:to>
      <cdr:x>0.33471</cdr:x>
      <cdr:y>0.56949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3358520" y="2997915"/>
          <a:ext cx="620274" cy="313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240.5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0.46888</cdr:x>
      <cdr:y>0.8</cdr:y>
    </cdr:from>
    <cdr:to>
      <cdr:x>0.4917</cdr:x>
      <cdr:y>0.85118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5573717" y="4526284"/>
          <a:ext cx="271266" cy="289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0.52672</cdr:x>
      <cdr:y>0.48976</cdr:y>
    </cdr:from>
    <cdr:to>
      <cdr:x>0.58258</cdr:x>
      <cdr:y>0.53881</cdr:y>
    </cdr:to>
    <cdr:sp macro="" textlink="">
      <cdr:nvSpPr>
        <cdr:cNvPr id="12" name="กล่องข้อความ 11"/>
        <cdr:cNvSpPr txBox="1"/>
      </cdr:nvSpPr>
      <cdr:spPr>
        <a:xfrm xmlns:a="http://schemas.openxmlformats.org/drawingml/2006/main">
          <a:off x="6261226" y="2847833"/>
          <a:ext cx="663968" cy="285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296.5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0.61194</cdr:x>
      <cdr:y>0.34981</cdr:y>
    </cdr:from>
    <cdr:to>
      <cdr:x>0.66719</cdr:x>
      <cdr:y>0.4</cdr:y>
    </cdr:to>
    <cdr:sp macro="" textlink="">
      <cdr:nvSpPr>
        <cdr:cNvPr id="13" name="กล่องข้อความ 12"/>
        <cdr:cNvSpPr txBox="1"/>
      </cdr:nvSpPr>
      <cdr:spPr>
        <a:xfrm xmlns:a="http://schemas.openxmlformats.org/drawingml/2006/main">
          <a:off x="7274253" y="2034059"/>
          <a:ext cx="656781" cy="291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313.1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0.69162</cdr:x>
      <cdr:y>0.51912</cdr:y>
    </cdr:from>
    <cdr:to>
      <cdr:x>0.74295</cdr:x>
      <cdr:y>0.56595</cdr:y>
    </cdr:to>
    <cdr:sp macro="" textlink="">
      <cdr:nvSpPr>
        <cdr:cNvPr id="14" name="กล่องข้อความ 13"/>
        <cdr:cNvSpPr txBox="1"/>
      </cdr:nvSpPr>
      <cdr:spPr>
        <a:xfrm xmlns:a="http://schemas.openxmlformats.org/drawingml/2006/main">
          <a:off x="8221447" y="3018528"/>
          <a:ext cx="610170" cy="27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050.40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0.74974</cdr:x>
      <cdr:y>0.49233</cdr:y>
    </cdr:from>
    <cdr:to>
      <cdr:x>0.80256</cdr:x>
      <cdr:y>0.54253</cdr:y>
    </cdr:to>
    <cdr:sp macro="" textlink="">
      <cdr:nvSpPr>
        <cdr:cNvPr id="15" name="กล่องข้อความ 14"/>
        <cdr:cNvSpPr txBox="1"/>
      </cdr:nvSpPr>
      <cdr:spPr>
        <a:xfrm xmlns:a="http://schemas.openxmlformats.org/drawingml/2006/main">
          <a:off x="8912282" y="2862781"/>
          <a:ext cx="627892" cy="29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275.60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0.94115</cdr:x>
      <cdr:y>0.82175</cdr:y>
    </cdr:from>
    <cdr:to>
      <cdr:x>0.96066</cdr:x>
      <cdr:y>0.87195</cdr:y>
    </cdr:to>
    <cdr:sp macro="" textlink="">
      <cdr:nvSpPr>
        <cdr:cNvPr id="16" name="กล่องข้อความ 15"/>
        <cdr:cNvSpPr txBox="1"/>
      </cdr:nvSpPr>
      <cdr:spPr>
        <a:xfrm xmlns:a="http://schemas.openxmlformats.org/drawingml/2006/main">
          <a:off x="11187622" y="4649316"/>
          <a:ext cx="231987" cy="284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</a:p>
      </cdr:txBody>
    </cdr:sp>
  </cdr:relSizeAnchor>
  <cdr:relSizeAnchor xmlns:cdr="http://schemas.openxmlformats.org/drawingml/2006/chartDrawing">
    <cdr:from>
      <cdr:x>0.84615</cdr:x>
      <cdr:y>0.29135</cdr:y>
    </cdr:from>
    <cdr:to>
      <cdr:x>0.90565</cdr:x>
      <cdr:y>0.34093</cdr:y>
    </cdr:to>
    <cdr:sp macro="" textlink="">
      <cdr:nvSpPr>
        <cdr:cNvPr id="18" name="กล่องข้อความ 17"/>
        <cdr:cNvSpPr txBox="1"/>
      </cdr:nvSpPr>
      <cdr:spPr>
        <a:xfrm xmlns:a="http://schemas.openxmlformats.org/drawingml/2006/main">
          <a:off x="10058354" y="1694128"/>
          <a:ext cx="707320" cy="288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738.10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0.0538</cdr:x>
      <cdr:y>0.5184</cdr:y>
    </cdr:from>
    <cdr:to>
      <cdr:x>0.10798</cdr:x>
      <cdr:y>0.5686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639549" y="3008990"/>
          <a:ext cx="644048" cy="291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2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919.80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0.13653</cdr:x>
      <cdr:y>0.47078</cdr:y>
    </cdr:from>
    <cdr:to>
      <cdr:x>0.18405</cdr:x>
      <cdr:y>0.51912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622989" y="2732567"/>
          <a:ext cx="564880" cy="280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483.80</a:t>
          </a:r>
          <a:endParaRPr lang="th-TH" sz="11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0.21469</cdr:x>
      <cdr:y>0.44798</cdr:y>
    </cdr:from>
    <cdr:to>
      <cdr:x>0.26972</cdr:x>
      <cdr:y>0.49074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2552070" y="2600239"/>
          <a:ext cx="654153" cy="248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705.10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  <cdr:relSizeAnchor xmlns:cdr="http://schemas.openxmlformats.org/drawingml/2006/chartDrawing">
    <cdr:from>
      <cdr:x>0.70748</cdr:x>
      <cdr:y>0.82003</cdr:y>
    </cdr:from>
    <cdr:to>
      <cdr:x>0.7303</cdr:x>
      <cdr:y>0.87121</cdr:y>
    </cdr:to>
    <cdr:sp macro="" textlink="">
      <cdr:nvSpPr>
        <cdr:cNvPr id="9" name="กล่องข้อความ 8"/>
        <cdr:cNvSpPr txBox="1"/>
      </cdr:nvSpPr>
      <cdr:spPr>
        <a:xfrm xmlns:a="http://schemas.openxmlformats.org/drawingml/2006/main">
          <a:off x="8410004" y="4759756"/>
          <a:ext cx="271266" cy="29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0.77314</cdr:x>
      <cdr:y>0.82203</cdr:y>
    </cdr:from>
    <cdr:to>
      <cdr:x>0.80451</cdr:x>
      <cdr:y>0.86665</cdr:y>
    </cdr:to>
    <cdr:sp macro="" textlink="">
      <cdr:nvSpPr>
        <cdr:cNvPr id="17" name="กล่องข้อความ 16"/>
        <cdr:cNvSpPr txBox="1"/>
      </cdr:nvSpPr>
      <cdr:spPr>
        <a:xfrm xmlns:a="http://schemas.openxmlformats.org/drawingml/2006/main">
          <a:off x="9190481" y="4771362"/>
          <a:ext cx="372901" cy="258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0.46328</cdr:x>
      <cdr:y>0.41746</cdr:y>
    </cdr:from>
    <cdr:to>
      <cdr:x>0.50699</cdr:x>
      <cdr:y>0.46703</cdr:y>
    </cdr:to>
    <cdr:sp macro="" textlink="">
      <cdr:nvSpPr>
        <cdr:cNvPr id="18" name="กล่องข้อความ 17"/>
        <cdr:cNvSpPr txBox="1"/>
      </cdr:nvSpPr>
      <cdr:spPr>
        <a:xfrm xmlns:a="http://schemas.openxmlformats.org/drawingml/2006/main">
          <a:off x="5507138" y="2423060"/>
          <a:ext cx="519589" cy="287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4,030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0.1803</cdr:x>
      <cdr:y>0.22484</cdr:y>
    </cdr:from>
    <cdr:to>
      <cdr:x>0.23448</cdr:x>
      <cdr:y>0.27504</cdr:y>
    </cdr:to>
    <cdr:sp macro="" textlink="">
      <cdr:nvSpPr>
        <cdr:cNvPr id="2" name="กล่องข้อความ 1"/>
        <cdr:cNvSpPr txBox="1"/>
      </cdr:nvSpPr>
      <cdr:spPr>
        <a:xfrm xmlns:a="http://schemas.openxmlformats.org/drawingml/2006/main">
          <a:off x="2143229" y="1366068"/>
          <a:ext cx="644048" cy="304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5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059.20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0.49796</cdr:x>
      <cdr:y>0.38463</cdr:y>
    </cdr:from>
    <cdr:to>
      <cdr:x>0.5501</cdr:x>
      <cdr:y>0.43297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5919354" y="2336897"/>
          <a:ext cx="619760" cy="293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627.40</a:t>
          </a:r>
          <a:endParaRPr lang="th-TH" sz="11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0.81042</cdr:x>
      <cdr:y>0.42666</cdr:y>
    </cdr:from>
    <cdr:to>
      <cdr:x>0.85352</cdr:x>
      <cdr:y>0.46942</cdr:y>
    </cdr:to>
    <cdr:sp macro="" textlink="">
      <cdr:nvSpPr>
        <cdr:cNvPr id="4" name="กล่องข้อความ 3"/>
        <cdr:cNvSpPr txBox="1"/>
      </cdr:nvSpPr>
      <cdr:spPr>
        <a:xfrm xmlns:a="http://schemas.openxmlformats.org/drawingml/2006/main">
          <a:off x="9633591" y="2592249"/>
          <a:ext cx="512324" cy="259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</a:t>
          </a:r>
          <a:r>
            <a:rPr lang="en-US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,</a:t>
          </a:r>
          <a:r>
            <a: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rPr>
            <a:t>307</a:t>
          </a:r>
          <a:endParaRPr lang="th-TH" sz="1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0.27114</cdr:x>
      <cdr:y>0.64254</cdr:y>
    </cdr:from>
    <cdr:to>
      <cdr:x>0.32342</cdr:x>
      <cdr:y>0.6946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964074" y="3591097"/>
          <a:ext cx="571500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h-TH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901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C2626A84-2D67-4CEE-98D4-8491E969999A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901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57BE68B5-47FD-4CB7-98FB-4121F9A7DC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654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AD9221-4517-43DC-AD78-3123559EF651}" type="datetimeFigureOut">
              <a:rPr lang="th-TH" smtClean="0"/>
              <a:t>16/02/66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365814-0B5A-48BB-B4AA-ED27D12CAED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90650" y="3066399"/>
            <a:ext cx="9410700" cy="28782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th-TH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 ธน</a:t>
            </a:r>
            <a:r>
              <a:rPr lang="th-TH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th-TH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คารขยะรีไซเคิล </a:t>
            </a:r>
            <a:r>
              <a:rPr lang="th-TH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ตำบลโชคเหนือ  อำเภอลำดวน  จังหวัดสุรินทร์</a:t>
            </a:r>
            <a:endParaRPr lang="th-TH" dirty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รูปภาพ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85" y="688550"/>
            <a:ext cx="2058829" cy="208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32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125913" y="2200716"/>
            <a:ext cx="4792227" cy="426874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อบรมผู้นำชุมชน</a:t>
            </a:r>
          </a:p>
          <a:p>
            <a:pPr marL="4572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แต่งตั้งคณะทำงาน</a:t>
            </a:r>
          </a:p>
          <a:p>
            <a:pPr marL="4572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ประสานร้านรับซื้อในพื้นที่</a:t>
            </a:r>
          </a:p>
          <a:p>
            <a:pPr marL="4572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ประชาสัมพันธ์ / รณรงค์โครงการ</a:t>
            </a:r>
          </a:p>
          <a:p>
            <a:pPr marL="4572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เริ่มดำเนินงาน</a:t>
            </a:r>
          </a:p>
          <a:p>
            <a:pPr marL="4572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ประชุมติดตามผลการดำเนินงาน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605360" y="394855"/>
            <a:ext cx="4603173" cy="12884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ขั้นตอนการดำเนินงาน</a:t>
            </a:r>
            <a:endParaRPr lang="th-TH" dirty="0"/>
          </a:p>
        </p:txBody>
      </p:sp>
      <p:pic>
        <p:nvPicPr>
          <p:cNvPr id="5" name="Graphic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897948"/>
            <a:ext cx="24384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9838255" y="394855"/>
            <a:ext cx="1896545" cy="1325767"/>
            <a:chOff x="5337376" y="3832625"/>
            <a:chExt cx="1864191" cy="1403213"/>
          </a:xfrm>
        </p:grpSpPr>
        <p:sp>
          <p:nvSpPr>
            <p:cNvPr id="7" name="Freeform: Shape 73"/>
            <p:cNvSpPr>
              <a:spLocks/>
            </p:cNvSpPr>
            <p:nvPr/>
          </p:nvSpPr>
          <p:spPr bwMode="auto">
            <a:xfrm>
              <a:off x="6194906" y="3940890"/>
              <a:ext cx="1006661" cy="1171952"/>
            </a:xfrm>
            <a:custGeom>
              <a:avLst/>
              <a:gdLst>
                <a:gd name="T0" fmla="*/ 983568 w 1006661"/>
                <a:gd name="T1" fmla="*/ 187939 h 1171952"/>
                <a:gd name="T2" fmla="*/ 1002840 w 1006661"/>
                <a:gd name="T3" fmla="*/ 198528 h 1171952"/>
                <a:gd name="T4" fmla="*/ 1004322 w 1006661"/>
                <a:gd name="T5" fmla="*/ 226908 h 1171952"/>
                <a:gd name="T6" fmla="*/ 761190 w 1006661"/>
                <a:gd name="T7" fmla="*/ 1149668 h 1171952"/>
                <a:gd name="T8" fmla="*/ 747212 w 1006661"/>
                <a:gd name="T9" fmla="*/ 1170847 h 1171952"/>
                <a:gd name="T10" fmla="*/ 731751 w 1006661"/>
                <a:gd name="T11" fmla="*/ 1170847 h 1171952"/>
                <a:gd name="T12" fmla="*/ 24 w 1006661"/>
                <a:gd name="T13" fmla="*/ 1013912 h 1171952"/>
                <a:gd name="T14" fmla="*/ 158230 w 1006661"/>
                <a:gd name="T15" fmla="*/ 305481 h 1171952"/>
                <a:gd name="T16" fmla="*/ 216895 w 1006661"/>
                <a:gd name="T17" fmla="*/ 92634 h 1171952"/>
                <a:gd name="T18" fmla="*/ 244216 w 1006661"/>
                <a:gd name="T19" fmla="*/ 5589 h 1171952"/>
                <a:gd name="T20" fmla="*/ 327448 w 1006661"/>
                <a:gd name="T21" fmla="*/ 14061 h 1171952"/>
                <a:gd name="T22" fmla="*/ 745942 w 1006661"/>
                <a:gd name="T23" fmla="*/ 121014 h 1171952"/>
                <a:gd name="T24" fmla="*/ 983568 w 1006661"/>
                <a:gd name="T25" fmla="*/ 187939 h 11719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8" name="Freeform: Shape 74"/>
            <p:cNvSpPr>
              <a:spLocks/>
            </p:cNvSpPr>
            <p:nvPr/>
          </p:nvSpPr>
          <p:spPr bwMode="auto">
            <a:xfrm>
              <a:off x="6135181" y="3865493"/>
              <a:ext cx="1006653" cy="1171952"/>
            </a:xfrm>
            <a:custGeom>
              <a:avLst/>
              <a:gdLst>
                <a:gd name="T0" fmla="*/ 983568 w 1006653"/>
                <a:gd name="T1" fmla="*/ 187939 h 1171952"/>
                <a:gd name="T2" fmla="*/ 1003052 w 1006653"/>
                <a:gd name="T3" fmla="*/ 198528 h 1171952"/>
                <a:gd name="T4" fmla="*/ 1004323 w 1006653"/>
                <a:gd name="T5" fmla="*/ 226908 h 1171952"/>
                <a:gd name="T6" fmla="*/ 761190 w 1006653"/>
                <a:gd name="T7" fmla="*/ 1149668 h 1171952"/>
                <a:gd name="T8" fmla="*/ 747212 w 1006653"/>
                <a:gd name="T9" fmla="*/ 1170847 h 1171952"/>
                <a:gd name="T10" fmla="*/ 731751 w 1006653"/>
                <a:gd name="T11" fmla="*/ 1170847 h 1171952"/>
                <a:gd name="T12" fmla="*/ 24 w 1006653"/>
                <a:gd name="T13" fmla="*/ 1013912 h 1171952"/>
                <a:gd name="T14" fmla="*/ 158442 w 1006653"/>
                <a:gd name="T15" fmla="*/ 305482 h 1171952"/>
                <a:gd name="T16" fmla="*/ 216895 w 1006653"/>
                <a:gd name="T17" fmla="*/ 92634 h 1171952"/>
                <a:gd name="T18" fmla="*/ 244428 w 1006653"/>
                <a:gd name="T19" fmla="*/ 5590 h 1171952"/>
                <a:gd name="T20" fmla="*/ 327448 w 1006653"/>
                <a:gd name="T21" fmla="*/ 14061 h 1171952"/>
                <a:gd name="T22" fmla="*/ 746153 w 1006653"/>
                <a:gd name="T23" fmla="*/ 121014 h 1171952"/>
                <a:gd name="T24" fmla="*/ 983568 w 1006653"/>
                <a:gd name="T25" fmla="*/ 187939 h 11719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9" name="Freeform: Shape 75"/>
            <p:cNvSpPr>
              <a:spLocks/>
            </p:cNvSpPr>
            <p:nvPr/>
          </p:nvSpPr>
          <p:spPr bwMode="auto">
            <a:xfrm>
              <a:off x="6096000" y="3832625"/>
              <a:ext cx="1006576" cy="1171914"/>
            </a:xfrm>
            <a:custGeom>
              <a:avLst/>
              <a:gdLst>
                <a:gd name="T0" fmla="*/ 983568 w 1006576"/>
                <a:gd name="T1" fmla="*/ 187980 h 1171914"/>
                <a:gd name="T2" fmla="*/ 1002840 w 1006576"/>
                <a:gd name="T3" fmla="*/ 198781 h 1171914"/>
                <a:gd name="T4" fmla="*/ 1004323 w 1006576"/>
                <a:gd name="T5" fmla="*/ 226949 h 1171914"/>
                <a:gd name="T6" fmla="*/ 761190 w 1006576"/>
                <a:gd name="T7" fmla="*/ 1149709 h 1171914"/>
                <a:gd name="T8" fmla="*/ 747001 w 1006576"/>
                <a:gd name="T9" fmla="*/ 1170888 h 1171914"/>
                <a:gd name="T10" fmla="*/ 731540 w 1006576"/>
                <a:gd name="T11" fmla="*/ 1170888 h 1171914"/>
                <a:gd name="T12" fmla="*/ 24 w 1006576"/>
                <a:gd name="T13" fmla="*/ 1013953 h 1171914"/>
                <a:gd name="T14" fmla="*/ 158230 w 1006576"/>
                <a:gd name="T15" fmla="*/ 305522 h 1171914"/>
                <a:gd name="T16" fmla="*/ 217954 w 1006576"/>
                <a:gd name="T17" fmla="*/ 92464 h 1171914"/>
                <a:gd name="T18" fmla="*/ 245275 w 1006576"/>
                <a:gd name="T19" fmla="*/ 5630 h 1171914"/>
                <a:gd name="T20" fmla="*/ 328508 w 1006576"/>
                <a:gd name="T21" fmla="*/ 13890 h 1171914"/>
                <a:gd name="T22" fmla="*/ 747001 w 1006576"/>
                <a:gd name="T23" fmla="*/ 119784 h 1171914"/>
                <a:gd name="T24" fmla="*/ 983568 w 1006576"/>
                <a:gd name="T25" fmla="*/ 187980 h 1171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0" name="Freeform: Shape 76"/>
            <p:cNvSpPr>
              <a:spLocks/>
            </p:cNvSpPr>
            <p:nvPr/>
          </p:nvSpPr>
          <p:spPr bwMode="auto">
            <a:xfrm>
              <a:off x="6422477" y="4052471"/>
              <a:ext cx="492712" cy="264580"/>
            </a:xfrm>
            <a:custGeom>
              <a:avLst/>
              <a:gdLst>
                <a:gd name="T0" fmla="*/ 548 w 492712"/>
                <a:gd name="T1" fmla="*/ 131422 h 264580"/>
                <a:gd name="T2" fmla="*/ 548 w 492712"/>
                <a:gd name="T3" fmla="*/ 140741 h 264580"/>
                <a:gd name="T4" fmla="*/ 14738 w 492712"/>
                <a:gd name="T5" fmla="*/ 151543 h 264580"/>
                <a:gd name="T6" fmla="*/ 142870 w 492712"/>
                <a:gd name="T7" fmla="*/ 192205 h 264580"/>
                <a:gd name="T8" fmla="*/ 433231 w 492712"/>
                <a:gd name="T9" fmla="*/ 264425 h 264580"/>
                <a:gd name="T10" fmla="*/ 446574 w 492712"/>
                <a:gd name="T11" fmla="*/ 261672 h 264580"/>
                <a:gd name="T12" fmla="*/ 453563 w 492712"/>
                <a:gd name="T13" fmla="*/ 249388 h 264580"/>
                <a:gd name="T14" fmla="*/ 492108 w 492712"/>
                <a:gd name="T15" fmla="*/ 121256 h 264580"/>
                <a:gd name="T16" fmla="*/ 482175 w 492712"/>
                <a:gd name="T17" fmla="*/ 102789 h 264580"/>
                <a:gd name="T18" fmla="*/ 481519 w 492712"/>
                <a:gd name="T19" fmla="*/ 102620 h 264580"/>
                <a:gd name="T20" fmla="*/ 118726 w 492712"/>
                <a:gd name="T21" fmla="*/ 9432 h 264580"/>
                <a:gd name="T22" fmla="*/ 42059 w 492712"/>
                <a:gd name="T23" fmla="*/ 22987 h 264580"/>
                <a:gd name="T24" fmla="*/ 548 w 492712"/>
                <a:gd name="T25" fmla="*/ 131422 h 2645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1" name="Freeform: Shape 77"/>
            <p:cNvSpPr>
              <a:spLocks/>
            </p:cNvSpPr>
            <p:nvPr/>
          </p:nvSpPr>
          <p:spPr bwMode="auto">
            <a:xfrm>
              <a:off x="6365249" y="3896194"/>
              <a:ext cx="51070" cy="46552"/>
            </a:xfrm>
            <a:custGeom>
              <a:avLst/>
              <a:gdLst>
                <a:gd name="T0" fmla="*/ 24314 w 51070"/>
                <a:gd name="T1" fmla="*/ 1150 h 46552"/>
                <a:gd name="T2" fmla="*/ 3135 w 51070"/>
                <a:gd name="T3" fmla="*/ 37789 h 46552"/>
                <a:gd name="T4" fmla="*/ 39986 w 51070"/>
                <a:gd name="T5" fmla="*/ 41602 h 46552"/>
                <a:gd name="T6" fmla="*/ 47166 w 51070"/>
                <a:gd name="T7" fmla="*/ 7906 h 46552"/>
                <a:gd name="T8" fmla="*/ 45281 w 51070"/>
                <a:gd name="T9" fmla="*/ 5386 h 46552"/>
                <a:gd name="T10" fmla="*/ 24314 w 51070"/>
                <a:gd name="T11" fmla="*/ 1150 h 465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2" name="Freeform: Shape 78"/>
            <p:cNvSpPr>
              <a:spLocks/>
            </p:cNvSpPr>
            <p:nvPr/>
          </p:nvSpPr>
          <p:spPr bwMode="auto">
            <a:xfrm>
              <a:off x="6341393" y="3982390"/>
              <a:ext cx="40867" cy="37159"/>
            </a:xfrm>
            <a:custGeom>
              <a:avLst/>
              <a:gdLst>
                <a:gd name="T0" fmla="*/ 19579 w 40867"/>
                <a:gd name="T1" fmla="*/ 939 h 37159"/>
                <a:gd name="T2" fmla="*/ 2424 w 40867"/>
                <a:gd name="T3" fmla="*/ 30166 h 37159"/>
                <a:gd name="T4" fmla="*/ 31862 w 40867"/>
                <a:gd name="T5" fmla="*/ 33131 h 37159"/>
                <a:gd name="T6" fmla="*/ 37941 w 40867"/>
                <a:gd name="T7" fmla="*/ 6573 h 37159"/>
                <a:gd name="T8" fmla="*/ 36310 w 40867"/>
                <a:gd name="T9" fmla="*/ 4328 h 37159"/>
                <a:gd name="T10" fmla="*/ 19579 w 40867"/>
                <a:gd name="T11" fmla="*/ 939 h 37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3" name="Freeform: Shape 79"/>
            <p:cNvSpPr>
              <a:spLocks/>
            </p:cNvSpPr>
            <p:nvPr/>
          </p:nvSpPr>
          <p:spPr bwMode="auto">
            <a:xfrm>
              <a:off x="6310759" y="4074357"/>
              <a:ext cx="42618" cy="39158"/>
            </a:xfrm>
            <a:custGeom>
              <a:avLst/>
              <a:gdLst>
                <a:gd name="T0" fmla="*/ 20563 w 42618"/>
                <a:gd name="T1" fmla="*/ 1100 h 39158"/>
                <a:gd name="T2" fmla="*/ 2561 w 42618"/>
                <a:gd name="T3" fmla="*/ 31809 h 39158"/>
                <a:gd name="T4" fmla="*/ 33482 w 42618"/>
                <a:gd name="T5" fmla="*/ 34987 h 39158"/>
                <a:gd name="T6" fmla="*/ 38904 w 42618"/>
                <a:gd name="T7" fmla="*/ 5527 h 39158"/>
                <a:gd name="T8" fmla="*/ 38141 w 42618"/>
                <a:gd name="T9" fmla="*/ 4489 h 39158"/>
                <a:gd name="T10" fmla="*/ 20563 w 42618"/>
                <a:gd name="T11" fmla="*/ 1100 h 39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4" name="Freeform: Shape 80"/>
            <p:cNvSpPr>
              <a:spLocks/>
            </p:cNvSpPr>
            <p:nvPr/>
          </p:nvSpPr>
          <p:spPr bwMode="auto">
            <a:xfrm>
              <a:off x="6278313" y="4199000"/>
              <a:ext cx="51081" cy="46455"/>
            </a:xfrm>
            <a:custGeom>
              <a:avLst/>
              <a:gdLst>
                <a:gd name="T0" fmla="*/ 24205 w 51081"/>
                <a:gd name="T1" fmla="*/ 1200 h 46455"/>
                <a:gd name="T2" fmla="*/ 3026 w 51081"/>
                <a:gd name="T3" fmla="*/ 37628 h 46455"/>
                <a:gd name="T4" fmla="*/ 39878 w 51081"/>
                <a:gd name="T5" fmla="*/ 41440 h 46455"/>
                <a:gd name="T6" fmla="*/ 47354 w 51081"/>
                <a:gd name="T7" fmla="*/ 8126 h 46455"/>
                <a:gd name="T8" fmla="*/ 45384 w 51081"/>
                <a:gd name="T9" fmla="*/ 5436 h 46455"/>
                <a:gd name="T10" fmla="*/ 24205 w 51081"/>
                <a:gd name="T11" fmla="*/ 1200 h 46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5" name="Freeform: Shape 81"/>
            <p:cNvSpPr>
              <a:spLocks/>
            </p:cNvSpPr>
            <p:nvPr/>
          </p:nvSpPr>
          <p:spPr bwMode="auto">
            <a:xfrm>
              <a:off x="6243198" y="4329983"/>
              <a:ext cx="42520" cy="39161"/>
            </a:xfrm>
            <a:custGeom>
              <a:avLst/>
              <a:gdLst>
                <a:gd name="T0" fmla="*/ 20563 w 42520"/>
                <a:gd name="T1" fmla="*/ 1103 h 39161"/>
                <a:gd name="T2" fmla="*/ 2561 w 42520"/>
                <a:gd name="T3" fmla="*/ 31812 h 39161"/>
                <a:gd name="T4" fmla="*/ 33482 w 42520"/>
                <a:gd name="T5" fmla="*/ 34989 h 39161"/>
                <a:gd name="T6" fmla="*/ 38734 w 42520"/>
                <a:gd name="T7" fmla="*/ 5508 h 39161"/>
                <a:gd name="T8" fmla="*/ 38141 w 42520"/>
                <a:gd name="T9" fmla="*/ 4703 h 39161"/>
                <a:gd name="T10" fmla="*/ 20563 w 42520"/>
                <a:gd name="T11" fmla="*/ 1103 h 39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6" name="Freeform: Shape 82"/>
            <p:cNvSpPr>
              <a:spLocks/>
            </p:cNvSpPr>
            <p:nvPr/>
          </p:nvSpPr>
          <p:spPr bwMode="auto">
            <a:xfrm>
              <a:off x="6217285" y="4438121"/>
              <a:ext cx="40747" cy="37263"/>
            </a:xfrm>
            <a:custGeom>
              <a:avLst/>
              <a:gdLst>
                <a:gd name="T0" fmla="*/ 19578 w 40747"/>
                <a:gd name="T1" fmla="*/ 976 h 37263"/>
                <a:gd name="T2" fmla="*/ 2423 w 40747"/>
                <a:gd name="T3" fmla="*/ 30203 h 37263"/>
                <a:gd name="T4" fmla="*/ 31862 w 40747"/>
                <a:gd name="T5" fmla="*/ 33380 h 37263"/>
                <a:gd name="T6" fmla="*/ 37644 w 40747"/>
                <a:gd name="T7" fmla="*/ 6441 h 37263"/>
                <a:gd name="T8" fmla="*/ 36098 w 40747"/>
                <a:gd name="T9" fmla="*/ 4365 h 37263"/>
                <a:gd name="T10" fmla="*/ 19578 w 40747"/>
                <a:gd name="T11" fmla="*/ 976 h 37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7" name="Freeform: Shape 83"/>
            <p:cNvSpPr>
              <a:spLocks/>
            </p:cNvSpPr>
            <p:nvPr/>
          </p:nvSpPr>
          <p:spPr bwMode="auto">
            <a:xfrm>
              <a:off x="6201721" y="4531741"/>
              <a:ext cx="40760" cy="37122"/>
            </a:xfrm>
            <a:custGeom>
              <a:avLst/>
              <a:gdLst>
                <a:gd name="T0" fmla="*/ 19471 w 40760"/>
                <a:gd name="T1" fmla="*/ 967 h 37122"/>
                <a:gd name="T2" fmla="*/ 2316 w 40760"/>
                <a:gd name="T3" fmla="*/ 30194 h 37122"/>
                <a:gd name="T4" fmla="*/ 31755 w 40760"/>
                <a:gd name="T5" fmla="*/ 33158 h 37122"/>
                <a:gd name="T6" fmla="*/ 37833 w 40760"/>
                <a:gd name="T7" fmla="*/ 6600 h 37122"/>
                <a:gd name="T8" fmla="*/ 36202 w 40760"/>
                <a:gd name="T9" fmla="*/ 4355 h 37122"/>
                <a:gd name="T10" fmla="*/ 19471 w 40760"/>
                <a:gd name="T11" fmla="*/ 967 h 37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8" name="Freeform: Shape 84"/>
            <p:cNvSpPr>
              <a:spLocks/>
            </p:cNvSpPr>
            <p:nvPr/>
          </p:nvSpPr>
          <p:spPr bwMode="auto">
            <a:xfrm>
              <a:off x="6173443" y="4666015"/>
              <a:ext cx="40638" cy="37254"/>
            </a:xfrm>
            <a:custGeom>
              <a:avLst/>
              <a:gdLst>
                <a:gd name="T0" fmla="*/ 19369 w 40638"/>
                <a:gd name="T1" fmla="*/ 967 h 37254"/>
                <a:gd name="T2" fmla="*/ 2426 w 40638"/>
                <a:gd name="T3" fmla="*/ 30194 h 37254"/>
                <a:gd name="T4" fmla="*/ 31864 w 40638"/>
                <a:gd name="T5" fmla="*/ 33370 h 37254"/>
                <a:gd name="T6" fmla="*/ 37371 w 40638"/>
                <a:gd name="T7" fmla="*/ 6071 h 37254"/>
                <a:gd name="T8" fmla="*/ 36100 w 40638"/>
                <a:gd name="T9" fmla="*/ 4355 h 37254"/>
                <a:gd name="T10" fmla="*/ 19369 w 40638"/>
                <a:gd name="T11" fmla="*/ 967 h 37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9" name="Freeform: Shape 85"/>
            <p:cNvSpPr>
              <a:spLocks/>
            </p:cNvSpPr>
            <p:nvPr/>
          </p:nvSpPr>
          <p:spPr bwMode="auto">
            <a:xfrm>
              <a:off x="6265009" y="3873659"/>
              <a:ext cx="137825" cy="91983"/>
            </a:xfrm>
            <a:custGeom>
              <a:avLst/>
              <a:gdLst>
                <a:gd name="T0" fmla="*/ 16330 w 137825"/>
                <a:gd name="T1" fmla="*/ 85104 h 91983"/>
                <a:gd name="T2" fmla="*/ 235 w 137825"/>
                <a:gd name="T3" fmla="*/ 45712 h 91983"/>
                <a:gd name="T4" fmla="*/ 36662 w 137825"/>
                <a:gd name="T5" fmla="*/ 3354 h 91983"/>
                <a:gd name="T6" fmla="*/ 89185 w 137825"/>
                <a:gd name="T7" fmla="*/ 5895 h 91983"/>
                <a:gd name="T8" fmla="*/ 131543 w 137825"/>
                <a:gd name="T9" fmla="*/ 28980 h 91983"/>
                <a:gd name="T10" fmla="*/ 136118 w 137825"/>
                <a:gd name="T11" fmla="*/ 46368 h 91983"/>
                <a:gd name="T12" fmla="*/ 118730 w 137825"/>
                <a:gd name="T13" fmla="*/ 50942 h 91983"/>
                <a:gd name="T14" fmla="*/ 117565 w 137825"/>
                <a:gd name="T15" fmla="*/ 50159 h 91983"/>
                <a:gd name="T16" fmla="*/ 80926 w 137825"/>
                <a:gd name="T17" fmla="*/ 28980 h 91983"/>
                <a:gd name="T18" fmla="*/ 45557 w 137825"/>
                <a:gd name="T19" fmla="*/ 26862 h 91983"/>
                <a:gd name="T20" fmla="*/ 26284 w 137825"/>
                <a:gd name="T21" fmla="*/ 48041 h 91983"/>
                <a:gd name="T22" fmla="*/ 37086 w 137825"/>
                <a:gd name="T23" fmla="*/ 67949 h 91983"/>
                <a:gd name="T24" fmla="*/ 42931 w 137825"/>
                <a:gd name="T25" fmla="*/ 84617 h 91983"/>
                <a:gd name="T26" fmla="*/ 42804 w 137825"/>
                <a:gd name="T27" fmla="*/ 84892 h 91983"/>
                <a:gd name="T28" fmla="*/ 25798 w 137825"/>
                <a:gd name="T29" fmla="*/ 90674 h 91983"/>
                <a:gd name="T30" fmla="*/ 25649 w 137825"/>
                <a:gd name="T31" fmla="*/ 90611 h 91983"/>
                <a:gd name="T32" fmla="*/ 16330 w 137825"/>
                <a:gd name="T33" fmla="*/ 85104 h 919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0" name="Freeform: Shape 86"/>
            <p:cNvSpPr>
              <a:spLocks/>
            </p:cNvSpPr>
            <p:nvPr/>
          </p:nvSpPr>
          <p:spPr bwMode="auto">
            <a:xfrm>
              <a:off x="6240055" y="3960280"/>
              <a:ext cx="137029" cy="91697"/>
            </a:xfrm>
            <a:custGeom>
              <a:avLst/>
              <a:gdLst>
                <a:gd name="T0" fmla="*/ 16293 w 137029"/>
                <a:gd name="T1" fmla="*/ 85316 h 91697"/>
                <a:gd name="T2" fmla="*/ 197 w 137029"/>
                <a:gd name="T3" fmla="*/ 45712 h 91697"/>
                <a:gd name="T4" fmla="*/ 36625 w 137029"/>
                <a:gd name="T5" fmla="*/ 3354 h 91697"/>
                <a:gd name="T6" fmla="*/ 89149 w 137029"/>
                <a:gd name="T7" fmla="*/ 5895 h 91697"/>
                <a:gd name="T8" fmla="*/ 131506 w 137029"/>
                <a:gd name="T9" fmla="*/ 28980 h 91697"/>
                <a:gd name="T10" fmla="*/ 134895 w 137029"/>
                <a:gd name="T11" fmla="*/ 46559 h 91697"/>
                <a:gd name="T12" fmla="*/ 117634 w 137029"/>
                <a:gd name="T13" fmla="*/ 50371 h 91697"/>
                <a:gd name="T14" fmla="*/ 117316 w 137029"/>
                <a:gd name="T15" fmla="*/ 50159 h 91697"/>
                <a:gd name="T16" fmla="*/ 80888 w 137029"/>
                <a:gd name="T17" fmla="*/ 28980 h 91697"/>
                <a:gd name="T18" fmla="*/ 45308 w 137029"/>
                <a:gd name="T19" fmla="*/ 26862 h 91697"/>
                <a:gd name="T20" fmla="*/ 26035 w 137029"/>
                <a:gd name="T21" fmla="*/ 48041 h 91697"/>
                <a:gd name="T22" fmla="*/ 37049 w 137029"/>
                <a:gd name="T23" fmla="*/ 67949 h 91697"/>
                <a:gd name="T24" fmla="*/ 41814 w 137029"/>
                <a:gd name="T25" fmla="*/ 85273 h 91697"/>
                <a:gd name="T26" fmla="*/ 25612 w 137029"/>
                <a:gd name="T27" fmla="*/ 90611 h 91697"/>
                <a:gd name="T28" fmla="*/ 16293 w 137029"/>
                <a:gd name="T29" fmla="*/ 85316 h 916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1" name="Freeform: Shape 87"/>
            <p:cNvSpPr>
              <a:spLocks/>
            </p:cNvSpPr>
            <p:nvPr/>
          </p:nvSpPr>
          <p:spPr bwMode="auto">
            <a:xfrm>
              <a:off x="6208919" y="4053059"/>
              <a:ext cx="137393" cy="91967"/>
            </a:xfrm>
            <a:custGeom>
              <a:avLst/>
              <a:gdLst>
                <a:gd name="T0" fmla="*/ 16509 w 137393"/>
                <a:gd name="T1" fmla="*/ 85300 h 91967"/>
                <a:gd name="T2" fmla="*/ 201 w 137393"/>
                <a:gd name="T3" fmla="*/ 45696 h 91967"/>
                <a:gd name="T4" fmla="*/ 36840 w 137393"/>
                <a:gd name="T5" fmla="*/ 3338 h 91967"/>
                <a:gd name="T6" fmla="*/ 89364 w 137393"/>
                <a:gd name="T7" fmla="*/ 5880 h 91967"/>
                <a:gd name="T8" fmla="*/ 131721 w 137393"/>
                <a:gd name="T9" fmla="*/ 28964 h 91967"/>
                <a:gd name="T10" fmla="*/ 135321 w 137393"/>
                <a:gd name="T11" fmla="*/ 46543 h 91967"/>
                <a:gd name="T12" fmla="*/ 118061 w 137393"/>
                <a:gd name="T13" fmla="*/ 50355 h 91967"/>
                <a:gd name="T14" fmla="*/ 117743 w 137393"/>
                <a:gd name="T15" fmla="*/ 50143 h 91967"/>
                <a:gd name="T16" fmla="*/ 81104 w 137393"/>
                <a:gd name="T17" fmla="*/ 28964 h 91967"/>
                <a:gd name="T18" fmla="*/ 45735 w 137393"/>
                <a:gd name="T19" fmla="*/ 26846 h 91967"/>
                <a:gd name="T20" fmla="*/ 26463 w 137393"/>
                <a:gd name="T21" fmla="*/ 48025 h 91967"/>
                <a:gd name="T22" fmla="*/ 37263 w 137393"/>
                <a:gd name="T23" fmla="*/ 67933 h 91967"/>
                <a:gd name="T24" fmla="*/ 43109 w 137393"/>
                <a:gd name="T25" fmla="*/ 84601 h 91967"/>
                <a:gd name="T26" fmla="*/ 42982 w 137393"/>
                <a:gd name="T27" fmla="*/ 84876 h 91967"/>
                <a:gd name="T28" fmla="*/ 25975 w 137393"/>
                <a:gd name="T29" fmla="*/ 90658 h 91967"/>
                <a:gd name="T30" fmla="*/ 25827 w 137393"/>
                <a:gd name="T31" fmla="*/ 90595 h 91967"/>
                <a:gd name="T32" fmla="*/ 16509 w 137393"/>
                <a:gd name="T33" fmla="*/ 85300 h 919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2" name="Freeform: Shape 88"/>
            <p:cNvSpPr>
              <a:spLocks/>
            </p:cNvSpPr>
            <p:nvPr/>
          </p:nvSpPr>
          <p:spPr bwMode="auto">
            <a:xfrm>
              <a:off x="6180103" y="4180894"/>
              <a:ext cx="137341" cy="92036"/>
            </a:xfrm>
            <a:custGeom>
              <a:avLst/>
              <a:gdLst>
                <a:gd name="T0" fmla="*/ 16309 w 137341"/>
                <a:gd name="T1" fmla="*/ 85385 h 92036"/>
                <a:gd name="T2" fmla="*/ 213 w 137341"/>
                <a:gd name="T3" fmla="*/ 45780 h 92036"/>
                <a:gd name="T4" fmla="*/ 36641 w 137341"/>
                <a:gd name="T5" fmla="*/ 3422 h 92036"/>
                <a:gd name="T6" fmla="*/ 89376 w 137341"/>
                <a:gd name="T7" fmla="*/ 5752 h 92036"/>
                <a:gd name="T8" fmla="*/ 131733 w 137341"/>
                <a:gd name="T9" fmla="*/ 29049 h 92036"/>
                <a:gd name="T10" fmla="*/ 135313 w 137341"/>
                <a:gd name="T11" fmla="*/ 46352 h 92036"/>
                <a:gd name="T12" fmla="*/ 135122 w 137341"/>
                <a:gd name="T13" fmla="*/ 46627 h 92036"/>
                <a:gd name="T14" fmla="*/ 117544 w 137341"/>
                <a:gd name="T15" fmla="*/ 50228 h 92036"/>
                <a:gd name="T16" fmla="*/ 81116 w 137341"/>
                <a:gd name="T17" fmla="*/ 29049 h 92036"/>
                <a:gd name="T18" fmla="*/ 45748 w 137341"/>
                <a:gd name="T19" fmla="*/ 26719 h 92036"/>
                <a:gd name="T20" fmla="*/ 26263 w 137341"/>
                <a:gd name="T21" fmla="*/ 47898 h 92036"/>
                <a:gd name="T22" fmla="*/ 37276 w 137341"/>
                <a:gd name="T23" fmla="*/ 67806 h 92036"/>
                <a:gd name="T24" fmla="*/ 42804 w 137341"/>
                <a:gd name="T25" fmla="*/ 84897 h 92036"/>
                <a:gd name="T26" fmla="*/ 42783 w 137341"/>
                <a:gd name="T27" fmla="*/ 84961 h 92036"/>
                <a:gd name="T28" fmla="*/ 26115 w 137341"/>
                <a:gd name="T29" fmla="*/ 90806 h 92036"/>
                <a:gd name="T30" fmla="*/ 25839 w 137341"/>
                <a:gd name="T31" fmla="*/ 90679 h 92036"/>
                <a:gd name="T32" fmla="*/ 16309 w 137341"/>
                <a:gd name="T33" fmla="*/ 85385 h 920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3" name="Freeform: Shape 89"/>
            <p:cNvSpPr>
              <a:spLocks/>
            </p:cNvSpPr>
            <p:nvPr/>
          </p:nvSpPr>
          <p:spPr bwMode="auto">
            <a:xfrm>
              <a:off x="6143043" y="4296609"/>
              <a:ext cx="136842" cy="91973"/>
            </a:xfrm>
            <a:custGeom>
              <a:avLst/>
              <a:gdLst>
                <a:gd name="T0" fmla="*/ 16518 w 136842"/>
                <a:gd name="T1" fmla="*/ 85094 h 91973"/>
                <a:gd name="T2" fmla="*/ 211 w 136842"/>
                <a:gd name="T3" fmla="*/ 45702 h 91973"/>
                <a:gd name="T4" fmla="*/ 36850 w 136842"/>
                <a:gd name="T5" fmla="*/ 3344 h 91973"/>
                <a:gd name="T6" fmla="*/ 89373 w 136842"/>
                <a:gd name="T7" fmla="*/ 5674 h 91973"/>
                <a:gd name="T8" fmla="*/ 131731 w 136842"/>
                <a:gd name="T9" fmla="*/ 28971 h 91973"/>
                <a:gd name="T10" fmla="*/ 134357 w 136842"/>
                <a:gd name="T11" fmla="*/ 46739 h 91973"/>
                <a:gd name="T12" fmla="*/ 117753 w 136842"/>
                <a:gd name="T13" fmla="*/ 50149 h 91973"/>
                <a:gd name="T14" fmla="*/ 81114 w 136842"/>
                <a:gd name="T15" fmla="*/ 28971 h 91973"/>
                <a:gd name="T16" fmla="*/ 45745 w 136842"/>
                <a:gd name="T17" fmla="*/ 26853 h 91973"/>
                <a:gd name="T18" fmla="*/ 26472 w 136842"/>
                <a:gd name="T19" fmla="*/ 48031 h 91973"/>
                <a:gd name="T20" fmla="*/ 37274 w 136842"/>
                <a:gd name="T21" fmla="*/ 67940 h 91973"/>
                <a:gd name="T22" fmla="*/ 43119 w 136842"/>
                <a:gd name="T23" fmla="*/ 84607 h 91973"/>
                <a:gd name="T24" fmla="*/ 42992 w 136842"/>
                <a:gd name="T25" fmla="*/ 84882 h 91973"/>
                <a:gd name="T26" fmla="*/ 25985 w 136842"/>
                <a:gd name="T27" fmla="*/ 90664 h 91973"/>
                <a:gd name="T28" fmla="*/ 25837 w 136842"/>
                <a:gd name="T29" fmla="*/ 90601 h 91973"/>
                <a:gd name="T30" fmla="*/ 16518 w 136842"/>
                <a:gd name="T31" fmla="*/ 85094 h 919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4" name="Freeform: Shape 90"/>
            <p:cNvSpPr>
              <a:spLocks/>
            </p:cNvSpPr>
            <p:nvPr/>
          </p:nvSpPr>
          <p:spPr bwMode="auto">
            <a:xfrm>
              <a:off x="6114454" y="4419149"/>
              <a:ext cx="137144" cy="92254"/>
            </a:xfrm>
            <a:custGeom>
              <a:avLst/>
              <a:gdLst>
                <a:gd name="T0" fmla="*/ 16304 w 137144"/>
                <a:gd name="T1" fmla="*/ 85179 h 92254"/>
                <a:gd name="T2" fmla="*/ 208 w 137144"/>
                <a:gd name="T3" fmla="*/ 45786 h 92254"/>
                <a:gd name="T4" fmla="*/ 36635 w 137144"/>
                <a:gd name="T5" fmla="*/ 3429 h 92254"/>
                <a:gd name="T6" fmla="*/ 89159 w 137144"/>
                <a:gd name="T7" fmla="*/ 5759 h 92254"/>
                <a:gd name="T8" fmla="*/ 131517 w 137144"/>
                <a:gd name="T9" fmla="*/ 29056 h 92254"/>
                <a:gd name="T10" fmla="*/ 135011 w 137144"/>
                <a:gd name="T11" fmla="*/ 46740 h 92254"/>
                <a:gd name="T12" fmla="*/ 117327 w 137144"/>
                <a:gd name="T13" fmla="*/ 50234 h 92254"/>
                <a:gd name="T14" fmla="*/ 80899 w 137144"/>
                <a:gd name="T15" fmla="*/ 29056 h 92254"/>
                <a:gd name="T16" fmla="*/ 45319 w 137144"/>
                <a:gd name="T17" fmla="*/ 26938 h 92254"/>
                <a:gd name="T18" fmla="*/ 26046 w 137144"/>
                <a:gd name="T19" fmla="*/ 48116 h 92254"/>
                <a:gd name="T20" fmla="*/ 37059 w 137144"/>
                <a:gd name="T21" fmla="*/ 68236 h 92254"/>
                <a:gd name="T22" fmla="*/ 42862 w 137144"/>
                <a:gd name="T23" fmla="*/ 84607 h 92254"/>
                <a:gd name="T24" fmla="*/ 42565 w 137144"/>
                <a:gd name="T25" fmla="*/ 85179 h 92254"/>
                <a:gd name="T26" fmla="*/ 25898 w 137144"/>
                <a:gd name="T27" fmla="*/ 91025 h 92254"/>
                <a:gd name="T28" fmla="*/ 25623 w 137144"/>
                <a:gd name="T29" fmla="*/ 90897 h 92254"/>
                <a:gd name="T30" fmla="*/ 16304 w 137144"/>
                <a:gd name="T31" fmla="*/ 85179 h 922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5" name="Freeform: Shape 91"/>
            <p:cNvSpPr>
              <a:spLocks/>
            </p:cNvSpPr>
            <p:nvPr/>
          </p:nvSpPr>
          <p:spPr bwMode="auto">
            <a:xfrm>
              <a:off x="6088611" y="4522713"/>
              <a:ext cx="137130" cy="92241"/>
            </a:xfrm>
            <a:custGeom>
              <a:avLst/>
              <a:gdLst>
                <a:gd name="T0" fmla="*/ 16309 w 137130"/>
                <a:gd name="T1" fmla="*/ 85391 h 92241"/>
                <a:gd name="T2" fmla="*/ 213 w 137130"/>
                <a:gd name="T3" fmla="*/ 45787 h 92241"/>
                <a:gd name="T4" fmla="*/ 36641 w 137130"/>
                <a:gd name="T5" fmla="*/ 3429 h 92241"/>
                <a:gd name="T6" fmla="*/ 89164 w 137130"/>
                <a:gd name="T7" fmla="*/ 5759 h 92241"/>
                <a:gd name="T8" fmla="*/ 131522 w 137130"/>
                <a:gd name="T9" fmla="*/ 29055 h 92241"/>
                <a:gd name="T10" fmla="*/ 135101 w 137130"/>
                <a:gd name="T11" fmla="*/ 46359 h 92241"/>
                <a:gd name="T12" fmla="*/ 134911 w 137130"/>
                <a:gd name="T13" fmla="*/ 46634 h 92241"/>
                <a:gd name="T14" fmla="*/ 117332 w 137130"/>
                <a:gd name="T15" fmla="*/ 50234 h 92241"/>
                <a:gd name="T16" fmla="*/ 80904 w 137130"/>
                <a:gd name="T17" fmla="*/ 29055 h 92241"/>
                <a:gd name="T18" fmla="*/ 45324 w 137130"/>
                <a:gd name="T19" fmla="*/ 26937 h 92241"/>
                <a:gd name="T20" fmla="*/ 26051 w 137130"/>
                <a:gd name="T21" fmla="*/ 48116 h 92241"/>
                <a:gd name="T22" fmla="*/ 37064 w 137130"/>
                <a:gd name="T23" fmla="*/ 68024 h 92241"/>
                <a:gd name="T24" fmla="*/ 42783 w 137130"/>
                <a:gd name="T25" fmla="*/ 85179 h 92241"/>
                <a:gd name="T26" fmla="*/ 25628 w 137130"/>
                <a:gd name="T27" fmla="*/ 90898 h 92241"/>
                <a:gd name="T28" fmla="*/ 16309 w 137130"/>
                <a:gd name="T29" fmla="*/ 85391 h 922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6" name="Freeform: Shape 92"/>
            <p:cNvSpPr>
              <a:spLocks/>
            </p:cNvSpPr>
            <p:nvPr/>
          </p:nvSpPr>
          <p:spPr bwMode="auto">
            <a:xfrm>
              <a:off x="6064684" y="4646896"/>
              <a:ext cx="137144" cy="91697"/>
            </a:xfrm>
            <a:custGeom>
              <a:avLst/>
              <a:gdLst>
                <a:gd name="T0" fmla="*/ 16304 w 137144"/>
                <a:gd name="T1" fmla="*/ 85104 h 91697"/>
                <a:gd name="T2" fmla="*/ 208 w 137144"/>
                <a:gd name="T3" fmla="*/ 45711 h 91697"/>
                <a:gd name="T4" fmla="*/ 36635 w 137144"/>
                <a:gd name="T5" fmla="*/ 3354 h 91697"/>
                <a:gd name="T6" fmla="*/ 89159 w 137144"/>
                <a:gd name="T7" fmla="*/ 5896 h 91697"/>
                <a:gd name="T8" fmla="*/ 131517 w 137144"/>
                <a:gd name="T9" fmla="*/ 28981 h 91697"/>
                <a:gd name="T10" fmla="*/ 135011 w 137144"/>
                <a:gd name="T11" fmla="*/ 46665 h 91697"/>
                <a:gd name="T12" fmla="*/ 117327 w 137144"/>
                <a:gd name="T13" fmla="*/ 50159 h 91697"/>
                <a:gd name="T14" fmla="*/ 80899 w 137144"/>
                <a:gd name="T15" fmla="*/ 28981 h 91697"/>
                <a:gd name="T16" fmla="*/ 45319 w 137144"/>
                <a:gd name="T17" fmla="*/ 26863 h 91697"/>
                <a:gd name="T18" fmla="*/ 26046 w 137144"/>
                <a:gd name="T19" fmla="*/ 48041 h 91697"/>
                <a:gd name="T20" fmla="*/ 37059 w 137144"/>
                <a:gd name="T21" fmla="*/ 67949 h 91697"/>
                <a:gd name="T22" fmla="*/ 41824 w 137144"/>
                <a:gd name="T23" fmla="*/ 85274 h 91697"/>
                <a:gd name="T24" fmla="*/ 25623 w 137144"/>
                <a:gd name="T25" fmla="*/ 90611 h 91697"/>
                <a:gd name="T26" fmla="*/ 16304 w 137144"/>
                <a:gd name="T27" fmla="*/ 85104 h 916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7" name="Freeform: Shape 93"/>
            <p:cNvSpPr>
              <a:spLocks/>
            </p:cNvSpPr>
            <p:nvPr/>
          </p:nvSpPr>
          <p:spPr bwMode="auto">
            <a:xfrm>
              <a:off x="6425090" y="3900649"/>
              <a:ext cx="595085" cy="215042"/>
            </a:xfrm>
            <a:custGeom>
              <a:avLst/>
              <a:gdLst>
                <a:gd name="T0" fmla="*/ 555361 w 595085"/>
                <a:gd name="T1" fmla="*/ 131392 h 215042"/>
                <a:gd name="T2" fmla="*/ 594754 w 595085"/>
                <a:gd name="T3" fmla="*/ 158502 h 215042"/>
                <a:gd name="T4" fmla="*/ 575905 w 595085"/>
                <a:gd name="T5" fmla="*/ 200859 h 215042"/>
                <a:gd name="T6" fmla="*/ 555997 w 595085"/>
                <a:gd name="T7" fmla="*/ 213778 h 215042"/>
                <a:gd name="T8" fmla="*/ 531006 w 595085"/>
                <a:gd name="T9" fmla="*/ 213778 h 215042"/>
                <a:gd name="T10" fmla="*/ 251234 w 595085"/>
                <a:gd name="T11" fmla="*/ 143253 h 215042"/>
                <a:gd name="T12" fmla="*/ 70367 w 595085"/>
                <a:gd name="T13" fmla="*/ 86070 h 215042"/>
                <a:gd name="T14" fmla="*/ 53 w 595085"/>
                <a:gd name="T15" fmla="*/ 47524 h 215042"/>
                <a:gd name="T16" fmla="*/ 28433 w 595085"/>
                <a:gd name="T17" fmla="*/ 1990 h 215042"/>
                <a:gd name="T18" fmla="*/ 79897 w 595085"/>
                <a:gd name="T19" fmla="*/ 6649 h 215042"/>
                <a:gd name="T20" fmla="*/ 157836 w 595085"/>
                <a:gd name="T21" fmla="*/ 27828 h 215042"/>
                <a:gd name="T22" fmla="*/ 344844 w 595085"/>
                <a:gd name="T23" fmla="*/ 75693 h 215042"/>
                <a:gd name="T24" fmla="*/ 555361 w 595085"/>
                <a:gd name="T25" fmla="*/ 131392 h 21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8" name="Freeform: Shape 94"/>
            <p:cNvSpPr>
              <a:spLocks/>
            </p:cNvSpPr>
            <p:nvPr/>
          </p:nvSpPr>
          <p:spPr bwMode="auto">
            <a:xfrm>
              <a:off x="6527201" y="4102560"/>
              <a:ext cx="266005" cy="73913"/>
            </a:xfrm>
            <a:custGeom>
              <a:avLst/>
              <a:gdLst>
                <a:gd name="T0" fmla="*/ 24 w 266005"/>
                <a:gd name="T1" fmla="*/ 6 h 73913"/>
                <a:gd name="T2" fmla="*/ 266030 w 266005"/>
                <a:gd name="T3" fmla="*/ 73920 h 739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9" name="Freeform: Shape 95"/>
            <p:cNvSpPr>
              <a:spLocks/>
            </p:cNvSpPr>
            <p:nvPr/>
          </p:nvSpPr>
          <p:spPr bwMode="auto">
            <a:xfrm>
              <a:off x="6589255" y="4176686"/>
              <a:ext cx="115212" cy="36850"/>
            </a:xfrm>
            <a:custGeom>
              <a:avLst/>
              <a:gdLst>
                <a:gd name="T0" fmla="*/ 24 w 115212"/>
                <a:gd name="T1" fmla="*/ 6 h 36850"/>
                <a:gd name="T2" fmla="*/ 115237 w 115212"/>
                <a:gd name="T3" fmla="*/ 36857 h 368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0" name="Freeform: Shape 96"/>
            <p:cNvSpPr>
              <a:spLocks/>
            </p:cNvSpPr>
            <p:nvPr/>
          </p:nvSpPr>
          <p:spPr bwMode="auto">
            <a:xfrm>
              <a:off x="5347542" y="4243399"/>
              <a:ext cx="1288007" cy="981849"/>
            </a:xfrm>
            <a:custGeom>
              <a:avLst/>
              <a:gdLst>
                <a:gd name="T0" fmla="*/ 1058964 w 1288007"/>
                <a:gd name="T1" fmla="*/ 981856 h 981849"/>
                <a:gd name="T2" fmla="*/ 21203 w 1288007"/>
                <a:gd name="T3" fmla="*/ 317476 h 981849"/>
                <a:gd name="T4" fmla="*/ 24 w 1288007"/>
                <a:gd name="T5" fmla="*/ 281685 h 981849"/>
                <a:gd name="T6" fmla="*/ 10826 w 1288007"/>
                <a:gd name="T7" fmla="*/ 250975 h 981849"/>
                <a:gd name="T8" fmla="*/ 148911 w 1288007"/>
                <a:gd name="T9" fmla="*/ 20550 h 981849"/>
                <a:gd name="T10" fmla="*/ 168607 w 1288007"/>
                <a:gd name="T11" fmla="*/ 1489 h 981849"/>
                <a:gd name="T12" fmla="*/ 177715 w 1288007"/>
                <a:gd name="T13" fmla="*/ 6 h 981849"/>
                <a:gd name="T14" fmla="*/ 201223 w 1288007"/>
                <a:gd name="T15" fmla="*/ 7419 h 981849"/>
                <a:gd name="T16" fmla="*/ 1160834 w 1288007"/>
                <a:gd name="T17" fmla="*/ 595766 h 981849"/>
                <a:gd name="T18" fmla="*/ 1231360 w 1288007"/>
                <a:gd name="T19" fmla="*/ 643418 h 981849"/>
                <a:gd name="T20" fmla="*/ 1239831 w 1288007"/>
                <a:gd name="T21" fmla="*/ 648925 h 981849"/>
                <a:gd name="T22" fmla="*/ 1286213 w 1288007"/>
                <a:gd name="T23" fmla="*/ 687682 h 981849"/>
                <a:gd name="T24" fmla="*/ 1287907 w 1288007"/>
                <a:gd name="T25" fmla="*/ 697636 h 981849"/>
                <a:gd name="T26" fmla="*/ 1284307 w 1288007"/>
                <a:gd name="T27" fmla="*/ 707590 h 981849"/>
                <a:gd name="T28" fmla="*/ 1060447 w 1288007"/>
                <a:gd name="T29" fmla="*/ 981432 h 981849"/>
                <a:gd name="T30" fmla="*/ 1058964 w 1288007"/>
                <a:gd name="T31" fmla="*/ 981432 h 981849"/>
                <a:gd name="T32" fmla="*/ 161619 w 1288007"/>
                <a:gd name="T33" fmla="*/ 220478 h 981849"/>
                <a:gd name="T34" fmla="*/ 157595 w 1288007"/>
                <a:gd name="T35" fmla="*/ 220478 h 981849"/>
                <a:gd name="T36" fmla="*/ 136416 w 1288007"/>
                <a:gd name="T37" fmla="*/ 244410 h 981849"/>
                <a:gd name="T38" fmla="*/ 167761 w 1288007"/>
                <a:gd name="T39" fmla="*/ 269401 h 981849"/>
                <a:gd name="T40" fmla="*/ 171785 w 1288007"/>
                <a:gd name="T41" fmla="*/ 269401 h 981849"/>
                <a:gd name="T42" fmla="*/ 194022 w 1288007"/>
                <a:gd name="T43" fmla="*/ 253728 h 981849"/>
                <a:gd name="T44" fmla="*/ 194022 w 1288007"/>
                <a:gd name="T45" fmla="*/ 248645 h 981849"/>
                <a:gd name="T46" fmla="*/ 189151 w 1288007"/>
                <a:gd name="T47" fmla="*/ 240386 h 981849"/>
                <a:gd name="T48" fmla="*/ 173267 w 1288007"/>
                <a:gd name="T49" fmla="*/ 223443 h 981849"/>
                <a:gd name="T50" fmla="*/ 161619 w 1288007"/>
                <a:gd name="T51" fmla="*/ 220478 h 9818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lnTo>
                    <a:pt x="1058964" y="981856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1" name="Freeform: Shape 97"/>
            <p:cNvSpPr>
              <a:spLocks/>
            </p:cNvSpPr>
            <p:nvPr/>
          </p:nvSpPr>
          <p:spPr bwMode="auto">
            <a:xfrm>
              <a:off x="5337376" y="4230477"/>
              <a:ext cx="1310523" cy="1005361"/>
            </a:xfrm>
            <a:custGeom>
              <a:avLst/>
              <a:gdLst>
                <a:gd name="T0" fmla="*/ 189786 w 1310523"/>
                <a:gd name="T1" fmla="*/ 24154 h 1005361"/>
                <a:gd name="T2" fmla="*/ 207788 w 1310523"/>
                <a:gd name="T3" fmla="*/ 30296 h 1005361"/>
                <a:gd name="T4" fmla="*/ 1166764 w 1310523"/>
                <a:gd name="T5" fmla="*/ 618219 h 1005361"/>
                <a:gd name="T6" fmla="*/ 1236866 w 1310523"/>
                <a:gd name="T7" fmla="*/ 665660 h 1005361"/>
                <a:gd name="T8" fmla="*/ 1287907 w 1310523"/>
                <a:gd name="T9" fmla="*/ 705052 h 1005361"/>
                <a:gd name="T10" fmla="*/ 1287907 w 1310523"/>
                <a:gd name="T11" fmla="*/ 708865 h 1005361"/>
                <a:gd name="T12" fmla="*/ 1285577 w 1310523"/>
                <a:gd name="T13" fmla="*/ 715218 h 1005361"/>
                <a:gd name="T14" fmla="*/ 1068706 w 1310523"/>
                <a:gd name="T15" fmla="*/ 983554 h 1005361"/>
                <a:gd name="T16" fmla="*/ 1068706 w 1310523"/>
                <a:gd name="T17" fmla="*/ 983554 h 1005361"/>
                <a:gd name="T18" fmla="*/ 39840 w 1310523"/>
                <a:gd name="T19" fmla="*/ 322563 h 1005361"/>
                <a:gd name="T20" fmla="*/ 27450 w 1310523"/>
                <a:gd name="T21" fmla="*/ 275949 h 1005361"/>
                <a:gd name="T22" fmla="*/ 32004 w 1310523"/>
                <a:gd name="T23" fmla="*/ 269828 h 1005361"/>
                <a:gd name="T24" fmla="*/ 171784 w 1310523"/>
                <a:gd name="T25" fmla="*/ 39190 h 1005361"/>
                <a:gd name="T26" fmla="*/ 185550 w 1310523"/>
                <a:gd name="T27" fmla="*/ 25213 h 1005361"/>
                <a:gd name="T28" fmla="*/ 190845 w 1310523"/>
                <a:gd name="T29" fmla="*/ 24154 h 1005361"/>
                <a:gd name="T30" fmla="*/ 183432 w 1310523"/>
                <a:gd name="T31" fmla="*/ 294607 h 1005361"/>
                <a:gd name="T32" fmla="*/ 216260 w 1310523"/>
                <a:gd name="T33" fmla="*/ 271099 h 1005361"/>
                <a:gd name="T34" fmla="*/ 217318 w 1310523"/>
                <a:gd name="T35" fmla="*/ 260721 h 1005361"/>
                <a:gd name="T36" fmla="*/ 210330 w 1310523"/>
                <a:gd name="T37" fmla="*/ 247590 h 1005361"/>
                <a:gd name="T38" fmla="*/ 191904 w 1310523"/>
                <a:gd name="T39" fmla="*/ 228106 h 1005361"/>
                <a:gd name="T40" fmla="*/ 173690 w 1310523"/>
                <a:gd name="T41" fmla="*/ 222176 h 1005361"/>
                <a:gd name="T42" fmla="*/ 166066 w 1310523"/>
                <a:gd name="T43" fmla="*/ 222176 h 1005361"/>
                <a:gd name="T44" fmla="*/ 137262 w 1310523"/>
                <a:gd name="T45" fmla="*/ 259662 h 1005361"/>
                <a:gd name="T46" fmla="*/ 176867 w 1310523"/>
                <a:gd name="T47" fmla="*/ 292913 h 1005361"/>
                <a:gd name="T48" fmla="*/ 183432 w 1310523"/>
                <a:gd name="T49" fmla="*/ 292913 h 1005361"/>
                <a:gd name="T50" fmla="*/ 190845 w 1310523"/>
                <a:gd name="T51" fmla="*/ 10 h 1005361"/>
                <a:gd name="T52" fmla="*/ 178137 w 1310523"/>
                <a:gd name="T53" fmla="*/ 2128 h 1005361"/>
                <a:gd name="T54" fmla="*/ 150605 w 1310523"/>
                <a:gd name="T55" fmla="*/ 26907 h 1005361"/>
                <a:gd name="T56" fmla="*/ 12308 w 1310523"/>
                <a:gd name="T57" fmla="*/ 257544 h 1005361"/>
                <a:gd name="T58" fmla="*/ 24 w 1310523"/>
                <a:gd name="T59" fmla="*/ 294607 h 1005361"/>
                <a:gd name="T60" fmla="*/ 23532 w 1310523"/>
                <a:gd name="T61" fmla="*/ 338024 h 1005361"/>
                <a:gd name="T62" fmla="*/ 1068282 w 1310523"/>
                <a:gd name="T63" fmla="*/ 1005368 h 1005361"/>
                <a:gd name="T64" fmla="*/ 1071036 w 1310523"/>
                <a:gd name="T65" fmla="*/ 1005368 h 1005361"/>
                <a:gd name="T66" fmla="*/ 1074212 w 1310523"/>
                <a:gd name="T67" fmla="*/ 1005368 h 1005361"/>
                <a:gd name="T68" fmla="*/ 1305273 w 1310523"/>
                <a:gd name="T69" fmla="*/ 725807 h 1005361"/>
                <a:gd name="T70" fmla="*/ 1310356 w 1310523"/>
                <a:gd name="T71" fmla="*/ 711617 h 1005361"/>
                <a:gd name="T72" fmla="*/ 1307603 w 1310523"/>
                <a:gd name="T73" fmla="*/ 695522 h 1005361"/>
                <a:gd name="T74" fmla="*/ 1256985 w 1310523"/>
                <a:gd name="T75" fmla="*/ 653164 h 1005361"/>
                <a:gd name="T76" fmla="*/ 1249149 w 1310523"/>
                <a:gd name="T77" fmla="*/ 648081 h 1005361"/>
                <a:gd name="T78" fmla="*/ 1178200 w 1310523"/>
                <a:gd name="T79" fmla="*/ 600217 h 1005361"/>
                <a:gd name="T80" fmla="*/ 217742 w 1310523"/>
                <a:gd name="T81" fmla="*/ 11446 h 1005361"/>
                <a:gd name="T82" fmla="*/ 188939 w 1310523"/>
                <a:gd name="T83" fmla="*/ 2552 h 1005361"/>
                <a:gd name="T84" fmla="*/ 159924 w 1310523"/>
                <a:gd name="T85" fmla="*/ 254156 h 1005361"/>
                <a:gd name="T86" fmla="*/ 172843 w 1310523"/>
                <a:gd name="T87" fmla="*/ 242507 h 1005361"/>
                <a:gd name="T88" fmla="*/ 172843 w 1310523"/>
                <a:gd name="T89" fmla="*/ 242507 h 1005361"/>
                <a:gd name="T90" fmla="*/ 178561 w 1310523"/>
                <a:gd name="T91" fmla="*/ 244413 h 1005361"/>
                <a:gd name="T92" fmla="*/ 191692 w 1310523"/>
                <a:gd name="T93" fmla="*/ 258603 h 1005361"/>
                <a:gd name="T94" fmla="*/ 194445 w 1310523"/>
                <a:gd name="T95" fmla="*/ 262203 h 1005361"/>
                <a:gd name="T96" fmla="*/ 182797 w 1310523"/>
                <a:gd name="T97" fmla="*/ 269616 h 1005361"/>
                <a:gd name="T98" fmla="*/ 181103 w 1310523"/>
                <a:gd name="T99" fmla="*/ 269616 h 1005361"/>
                <a:gd name="T100" fmla="*/ 159924 w 1310523"/>
                <a:gd name="T101" fmla="*/ 254156 h 1005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lnTo>
                    <a:pt x="190845" y="10"/>
                  </a:ln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2" name="Freeform: Shape 98"/>
            <p:cNvSpPr>
              <a:spLocks/>
            </p:cNvSpPr>
            <p:nvPr/>
          </p:nvSpPr>
          <p:spPr bwMode="auto">
            <a:xfrm>
              <a:off x="6527624" y="4901425"/>
              <a:ext cx="30285" cy="44475"/>
            </a:xfrm>
            <a:custGeom>
              <a:avLst/>
              <a:gdLst>
                <a:gd name="T0" fmla="*/ 24 w 30285"/>
                <a:gd name="T1" fmla="*/ 44482 h 44475"/>
                <a:gd name="T2" fmla="*/ 30310 w 30285"/>
                <a:gd name="T3" fmla="*/ 6 h 444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3" name="Freeform: Shape 99"/>
            <p:cNvSpPr>
              <a:spLocks/>
            </p:cNvSpPr>
            <p:nvPr/>
          </p:nvSpPr>
          <p:spPr bwMode="auto">
            <a:xfrm>
              <a:off x="6438250" y="4871350"/>
              <a:ext cx="74125" cy="100599"/>
            </a:xfrm>
            <a:custGeom>
              <a:avLst/>
              <a:gdLst>
                <a:gd name="T0" fmla="*/ 24 w 74125"/>
                <a:gd name="T1" fmla="*/ 100606 h 100599"/>
                <a:gd name="T2" fmla="*/ 74150 w 74125"/>
                <a:gd name="T3" fmla="*/ 6 h 1005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4" name="Freeform: Shape 100"/>
            <p:cNvSpPr>
              <a:spLocks/>
            </p:cNvSpPr>
            <p:nvPr/>
          </p:nvSpPr>
          <p:spPr bwMode="auto">
            <a:xfrm>
              <a:off x="6412624" y="4824757"/>
              <a:ext cx="30073" cy="44263"/>
            </a:xfrm>
            <a:custGeom>
              <a:avLst/>
              <a:gdLst>
                <a:gd name="T0" fmla="*/ 24 w 30073"/>
                <a:gd name="T1" fmla="*/ 44270 h 44263"/>
                <a:gd name="T2" fmla="*/ 30098 w 30073"/>
                <a:gd name="T3" fmla="*/ 6 h 442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5" name="Freeform: Shape 101"/>
            <p:cNvSpPr>
              <a:spLocks/>
            </p:cNvSpPr>
            <p:nvPr/>
          </p:nvSpPr>
          <p:spPr bwMode="auto">
            <a:xfrm>
              <a:off x="6323249" y="4794683"/>
              <a:ext cx="73913" cy="100599"/>
            </a:xfrm>
            <a:custGeom>
              <a:avLst/>
              <a:gdLst>
                <a:gd name="T0" fmla="*/ 24 w 73913"/>
                <a:gd name="T1" fmla="*/ 100606 h 100599"/>
                <a:gd name="T2" fmla="*/ 73938 w 73913"/>
                <a:gd name="T3" fmla="*/ 6 h 1005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6" name="Freeform: Shape 102"/>
            <p:cNvSpPr>
              <a:spLocks/>
            </p:cNvSpPr>
            <p:nvPr/>
          </p:nvSpPr>
          <p:spPr bwMode="auto">
            <a:xfrm>
              <a:off x="6297411" y="4748090"/>
              <a:ext cx="30285" cy="44263"/>
            </a:xfrm>
            <a:custGeom>
              <a:avLst/>
              <a:gdLst>
                <a:gd name="T0" fmla="*/ 24 w 30285"/>
                <a:gd name="T1" fmla="*/ 44270 h 44263"/>
                <a:gd name="T2" fmla="*/ 30310 w 30285"/>
                <a:gd name="T3" fmla="*/ 6 h 442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7" name="Freeform: Shape 103"/>
            <p:cNvSpPr>
              <a:spLocks/>
            </p:cNvSpPr>
            <p:nvPr/>
          </p:nvSpPr>
          <p:spPr bwMode="auto">
            <a:xfrm>
              <a:off x="6208036" y="4718016"/>
              <a:ext cx="74125" cy="100599"/>
            </a:xfrm>
            <a:custGeom>
              <a:avLst/>
              <a:gdLst>
                <a:gd name="T0" fmla="*/ 24 w 74125"/>
                <a:gd name="T1" fmla="*/ 100606 h 100599"/>
                <a:gd name="T2" fmla="*/ 74150 w 74125"/>
                <a:gd name="T3" fmla="*/ 6 h 1005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8" name="Freeform: Shape 104"/>
            <p:cNvSpPr>
              <a:spLocks/>
            </p:cNvSpPr>
            <p:nvPr/>
          </p:nvSpPr>
          <p:spPr bwMode="auto">
            <a:xfrm>
              <a:off x="6182410" y="4671211"/>
              <a:ext cx="30073" cy="44475"/>
            </a:xfrm>
            <a:custGeom>
              <a:avLst/>
              <a:gdLst>
                <a:gd name="T0" fmla="*/ 24 w 30073"/>
                <a:gd name="T1" fmla="*/ 44482 h 44475"/>
                <a:gd name="T2" fmla="*/ 30098 w 30073"/>
                <a:gd name="T3" fmla="*/ 6 h 444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9" name="Freeform: Shape 105"/>
            <p:cNvSpPr>
              <a:spLocks/>
            </p:cNvSpPr>
            <p:nvPr/>
          </p:nvSpPr>
          <p:spPr bwMode="auto">
            <a:xfrm>
              <a:off x="6093036" y="4641137"/>
              <a:ext cx="73913" cy="100811"/>
            </a:xfrm>
            <a:custGeom>
              <a:avLst/>
              <a:gdLst>
                <a:gd name="T0" fmla="*/ 24 w 73913"/>
                <a:gd name="T1" fmla="*/ 100818 h 100811"/>
                <a:gd name="T2" fmla="*/ 73938 w 73913"/>
                <a:gd name="T3" fmla="*/ 6 h 1008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40" name="Freeform: Shape 106"/>
            <p:cNvSpPr>
              <a:spLocks/>
            </p:cNvSpPr>
            <p:nvPr/>
          </p:nvSpPr>
          <p:spPr bwMode="auto">
            <a:xfrm>
              <a:off x="6066138" y="4598356"/>
              <a:ext cx="30286" cy="44263"/>
            </a:xfrm>
            <a:custGeom>
              <a:avLst/>
              <a:gdLst>
                <a:gd name="T0" fmla="*/ 24 w 30286"/>
                <a:gd name="T1" fmla="*/ 44270 h 44263"/>
                <a:gd name="T2" fmla="*/ 30310 w 30286"/>
                <a:gd name="T3" fmla="*/ 6 h 442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41" name="Freeform: Shape 107"/>
            <p:cNvSpPr>
              <a:spLocks/>
            </p:cNvSpPr>
            <p:nvPr/>
          </p:nvSpPr>
          <p:spPr bwMode="auto">
            <a:xfrm>
              <a:off x="5976552" y="4571459"/>
              <a:ext cx="74125" cy="100811"/>
            </a:xfrm>
            <a:custGeom>
              <a:avLst/>
              <a:gdLst>
                <a:gd name="T0" fmla="*/ 24 w 74125"/>
                <a:gd name="T1" fmla="*/ 100818 h 100811"/>
                <a:gd name="T2" fmla="*/ 74150 w 74125"/>
                <a:gd name="T3" fmla="*/ 6 h 1008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42" name="Freeform: Shape 108"/>
            <p:cNvSpPr>
              <a:spLocks/>
            </p:cNvSpPr>
            <p:nvPr/>
          </p:nvSpPr>
          <p:spPr bwMode="auto">
            <a:xfrm>
              <a:off x="5948384" y="4530796"/>
              <a:ext cx="30286" cy="44263"/>
            </a:xfrm>
            <a:custGeom>
              <a:avLst/>
              <a:gdLst>
                <a:gd name="T0" fmla="*/ 24 w 30286"/>
                <a:gd name="T1" fmla="*/ 44270 h 44263"/>
                <a:gd name="T2" fmla="*/ 30310 w 30286"/>
                <a:gd name="T3" fmla="*/ 6 h 442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43" name="Freeform: Shape 109"/>
            <p:cNvSpPr>
              <a:spLocks/>
            </p:cNvSpPr>
            <p:nvPr/>
          </p:nvSpPr>
          <p:spPr bwMode="auto">
            <a:xfrm>
              <a:off x="5854774" y="4499663"/>
              <a:ext cx="73913" cy="100599"/>
            </a:xfrm>
            <a:custGeom>
              <a:avLst/>
              <a:gdLst>
                <a:gd name="T0" fmla="*/ 24 w 73913"/>
                <a:gd name="T1" fmla="*/ 100606 h 100599"/>
                <a:gd name="T2" fmla="*/ 73938 w 73913"/>
                <a:gd name="T3" fmla="*/ 6 h 1005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44" name="Freeform: Shape 110"/>
            <p:cNvSpPr>
              <a:spLocks/>
            </p:cNvSpPr>
            <p:nvPr/>
          </p:nvSpPr>
          <p:spPr bwMode="auto">
            <a:xfrm>
              <a:off x="5836349" y="4460482"/>
              <a:ext cx="30285" cy="44263"/>
            </a:xfrm>
            <a:custGeom>
              <a:avLst/>
              <a:gdLst>
                <a:gd name="T0" fmla="*/ 24 w 30285"/>
                <a:gd name="T1" fmla="*/ 44270 h 44263"/>
                <a:gd name="T2" fmla="*/ 30310 w 30285"/>
                <a:gd name="T3" fmla="*/ 6 h 442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45" name="Freeform: Shape 111"/>
            <p:cNvSpPr>
              <a:spLocks/>
            </p:cNvSpPr>
            <p:nvPr/>
          </p:nvSpPr>
          <p:spPr bwMode="auto">
            <a:xfrm>
              <a:off x="5735961" y="4433373"/>
              <a:ext cx="74125" cy="100811"/>
            </a:xfrm>
            <a:custGeom>
              <a:avLst/>
              <a:gdLst>
                <a:gd name="T0" fmla="*/ 24 w 74125"/>
                <a:gd name="T1" fmla="*/ 100818 h 100811"/>
                <a:gd name="T2" fmla="*/ 74150 w 74125"/>
                <a:gd name="T3" fmla="*/ 6 h 1008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46" name="Freeform: Shape 112"/>
            <p:cNvSpPr>
              <a:spLocks/>
            </p:cNvSpPr>
            <p:nvPr/>
          </p:nvSpPr>
          <p:spPr bwMode="auto">
            <a:xfrm>
              <a:off x="5710335" y="4386779"/>
              <a:ext cx="30285" cy="44264"/>
            </a:xfrm>
            <a:custGeom>
              <a:avLst/>
              <a:gdLst>
                <a:gd name="T0" fmla="*/ 24 w 30285"/>
                <a:gd name="T1" fmla="*/ 44271 h 44264"/>
                <a:gd name="T2" fmla="*/ 30310 w 30285"/>
                <a:gd name="T3" fmla="*/ 6 h 44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47" name="Freeform: Shape 113"/>
            <p:cNvSpPr>
              <a:spLocks/>
            </p:cNvSpPr>
            <p:nvPr/>
          </p:nvSpPr>
          <p:spPr bwMode="auto">
            <a:xfrm>
              <a:off x="5620960" y="4356706"/>
              <a:ext cx="74125" cy="100599"/>
            </a:xfrm>
            <a:custGeom>
              <a:avLst/>
              <a:gdLst>
                <a:gd name="T0" fmla="*/ 24 w 74125"/>
                <a:gd name="T1" fmla="*/ 100606 h 100599"/>
                <a:gd name="T2" fmla="*/ 74150 w 74125"/>
                <a:gd name="T3" fmla="*/ 6 h 1005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48" name="Freeform: Shape 114"/>
            <p:cNvSpPr>
              <a:spLocks/>
            </p:cNvSpPr>
            <p:nvPr/>
          </p:nvSpPr>
          <p:spPr bwMode="auto">
            <a:xfrm>
              <a:off x="5595334" y="4310112"/>
              <a:ext cx="30073" cy="44263"/>
            </a:xfrm>
            <a:custGeom>
              <a:avLst/>
              <a:gdLst>
                <a:gd name="T0" fmla="*/ 24 w 30073"/>
                <a:gd name="T1" fmla="*/ 44270 h 44263"/>
                <a:gd name="T2" fmla="*/ 30098 w 30073"/>
                <a:gd name="T3" fmla="*/ 6 h 442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  <p:grpSp>
        <p:nvGrpSpPr>
          <p:cNvPr id="49" name="Group 27"/>
          <p:cNvGrpSpPr>
            <a:grpSpLocks/>
          </p:cNvGrpSpPr>
          <p:nvPr/>
        </p:nvGrpSpPr>
        <p:grpSpPr bwMode="auto">
          <a:xfrm rot="9829029">
            <a:off x="3132222" y="2288321"/>
            <a:ext cx="677862" cy="346075"/>
            <a:chOff x="772158" y="169853"/>
            <a:chExt cx="801825" cy="411081"/>
          </a:xfrm>
        </p:grpSpPr>
        <p:sp>
          <p:nvSpPr>
            <p:cNvPr id="50" name="Freeform: Shape 28"/>
            <p:cNvSpPr>
              <a:spLocks/>
            </p:cNvSpPr>
            <p:nvPr/>
          </p:nvSpPr>
          <p:spPr bwMode="auto">
            <a:xfrm>
              <a:off x="950079" y="174936"/>
              <a:ext cx="536247" cy="390748"/>
            </a:xfrm>
            <a:custGeom>
              <a:avLst/>
              <a:gdLst>
                <a:gd name="T0" fmla="*/ 449650 w 536247"/>
                <a:gd name="T1" fmla="*/ 390755 h 390748"/>
                <a:gd name="T2" fmla="*/ 24 w 536247"/>
                <a:gd name="T3" fmla="*/ 254152 h 390748"/>
                <a:gd name="T4" fmla="*/ 58478 w 536247"/>
                <a:gd name="T5" fmla="*/ 6 h 390748"/>
                <a:gd name="T6" fmla="*/ 536271 w 536247"/>
                <a:gd name="T7" fmla="*/ 159483 h 390748"/>
                <a:gd name="T8" fmla="*/ 451556 w 536247"/>
                <a:gd name="T9" fmla="*/ 386308 h 390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lnTo>
                    <a:pt x="449650" y="390755"/>
                  </a:lnTo>
                  <a:close/>
                </a:path>
              </a:pathLst>
            </a:custGeom>
            <a:solidFill>
              <a:srgbClr val="FF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51" name="Freeform: Shape 29"/>
            <p:cNvSpPr>
              <a:spLocks/>
            </p:cNvSpPr>
            <p:nvPr/>
          </p:nvSpPr>
          <p:spPr bwMode="auto">
            <a:xfrm>
              <a:off x="1399705" y="334413"/>
              <a:ext cx="173854" cy="246521"/>
            </a:xfrm>
            <a:custGeom>
              <a:avLst/>
              <a:gdLst>
                <a:gd name="T0" fmla="*/ 24 w 173854"/>
                <a:gd name="T1" fmla="*/ 231279 h 246521"/>
                <a:gd name="T2" fmla="*/ 1295 w 173854"/>
                <a:gd name="T3" fmla="*/ 226831 h 246521"/>
                <a:gd name="T4" fmla="*/ 86010 w 173854"/>
                <a:gd name="T5" fmla="*/ 6 h 246521"/>
                <a:gd name="T6" fmla="*/ 158442 w 173854"/>
                <a:gd name="T7" fmla="*/ 36222 h 246521"/>
                <a:gd name="T8" fmla="*/ 84951 w 173854"/>
                <a:gd name="T9" fmla="*/ 246527 h 246521"/>
                <a:gd name="T10" fmla="*/ 24 w 173854"/>
                <a:gd name="T11" fmla="*/ 231279 h 246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52" name="Freeform: Shape 30"/>
            <p:cNvSpPr>
              <a:spLocks/>
            </p:cNvSpPr>
            <p:nvPr/>
          </p:nvSpPr>
          <p:spPr bwMode="auto">
            <a:xfrm>
              <a:off x="772473" y="169853"/>
              <a:ext cx="236060" cy="259440"/>
            </a:xfrm>
            <a:custGeom>
              <a:avLst/>
              <a:gdLst>
                <a:gd name="T0" fmla="*/ 168524 w 236060"/>
                <a:gd name="T1" fmla="*/ 256905 h 259440"/>
                <a:gd name="T2" fmla="*/ 4600 w 236060"/>
                <a:gd name="T3" fmla="*/ 117337 h 259440"/>
                <a:gd name="T4" fmla="*/ 16037 w 236060"/>
                <a:gd name="T5" fmla="*/ 54859 h 259440"/>
                <a:gd name="T6" fmla="*/ 210882 w 236060"/>
                <a:gd name="T7" fmla="*/ 6 h 259440"/>
                <a:gd name="T8" fmla="*/ 236084 w 236060"/>
                <a:gd name="T9" fmla="*/ 4030 h 259440"/>
                <a:gd name="T10" fmla="*/ 177631 w 236060"/>
                <a:gd name="T11" fmla="*/ 259447 h 259440"/>
                <a:gd name="T12" fmla="*/ 168524 w 236060"/>
                <a:gd name="T13" fmla="*/ 256905 h 259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53" name="Freeform: Shape 31"/>
            <p:cNvSpPr>
              <a:spLocks/>
            </p:cNvSpPr>
            <p:nvPr/>
          </p:nvSpPr>
          <p:spPr bwMode="auto">
            <a:xfrm>
              <a:off x="1353651" y="313758"/>
              <a:ext cx="101118" cy="251279"/>
            </a:xfrm>
            <a:custGeom>
              <a:avLst/>
              <a:gdLst>
                <a:gd name="T0" fmla="*/ 2238 w 101118"/>
                <a:gd name="T1" fmla="*/ 233932 h 251279"/>
                <a:gd name="T2" fmla="*/ 7533 w 101118"/>
                <a:gd name="T3" fmla="*/ 229484 h 251279"/>
                <a:gd name="T4" fmla="*/ 7533 w 101118"/>
                <a:gd name="T5" fmla="*/ 233085 h 251279"/>
                <a:gd name="T6" fmla="*/ 17275 w 101118"/>
                <a:gd name="T7" fmla="*/ 250663 h 251279"/>
                <a:gd name="T8" fmla="*/ 24963 w 101118"/>
                <a:gd name="T9" fmla="*/ 248155 h 251279"/>
                <a:gd name="T10" fmla="*/ 25323 w 101118"/>
                <a:gd name="T11" fmla="*/ 247274 h 251279"/>
                <a:gd name="T12" fmla="*/ 56667 w 101118"/>
                <a:gd name="T13" fmla="*/ 130791 h 251279"/>
                <a:gd name="T14" fmla="*/ 101143 w 101118"/>
                <a:gd name="T15" fmla="*/ 17484 h 251279"/>
                <a:gd name="T16" fmla="*/ 98178 w 101118"/>
                <a:gd name="T17" fmla="*/ 14308 h 251279"/>
                <a:gd name="T18" fmla="*/ 71493 w 101118"/>
                <a:gd name="T19" fmla="*/ 61536 h 251279"/>
                <a:gd name="T20" fmla="*/ 49043 w 101118"/>
                <a:gd name="T21" fmla="*/ 121261 h 251279"/>
                <a:gd name="T22" fmla="*/ 31253 w 101118"/>
                <a:gd name="T23" fmla="*/ 177596 h 251279"/>
                <a:gd name="T24" fmla="*/ 48619 w 101118"/>
                <a:gd name="T25" fmla="*/ 115754 h 251279"/>
                <a:gd name="T26" fmla="*/ 73187 w 101118"/>
                <a:gd name="T27" fmla="*/ 48617 h 251279"/>
                <a:gd name="T28" fmla="*/ 81658 w 101118"/>
                <a:gd name="T29" fmla="*/ 541 h 251279"/>
                <a:gd name="T30" fmla="*/ 75517 w 101118"/>
                <a:gd name="T31" fmla="*/ 2236 h 251279"/>
                <a:gd name="T32" fmla="*/ 27441 w 101118"/>
                <a:gd name="T33" fmla="*/ 135239 h 251279"/>
                <a:gd name="T34" fmla="*/ 9439 w 101118"/>
                <a:gd name="T35" fmla="*/ 205129 h 251279"/>
                <a:gd name="T36" fmla="*/ 7956 w 101118"/>
                <a:gd name="T37" fmla="*/ 221436 h 251279"/>
                <a:gd name="T38" fmla="*/ 967 w 101118"/>
                <a:gd name="T39" fmla="*/ 232026 h 251279"/>
                <a:gd name="T40" fmla="*/ 2238 w 101118"/>
                <a:gd name="T41" fmla="*/ 233932 h 251279"/>
                <a:gd name="T42" fmla="*/ 26382 w 101118"/>
                <a:gd name="T43" fmla="*/ 192845 h 251279"/>
                <a:gd name="T44" fmla="*/ 16428 w 101118"/>
                <a:gd name="T45" fmla="*/ 237320 h 251279"/>
                <a:gd name="T46" fmla="*/ 12827 w 101118"/>
                <a:gd name="T47" fmla="*/ 228425 h 251279"/>
                <a:gd name="T48" fmla="*/ 12827 w 101118"/>
                <a:gd name="T49" fmla="*/ 223131 h 251279"/>
                <a:gd name="T50" fmla="*/ 26382 w 101118"/>
                <a:gd name="T51" fmla="*/ 192845 h 251279"/>
                <a:gd name="T52" fmla="*/ 76576 w 101118"/>
                <a:gd name="T53" fmla="*/ 20873 h 251279"/>
                <a:gd name="T54" fmla="*/ 72763 w 101118"/>
                <a:gd name="T55" fmla="*/ 27862 h 251279"/>
                <a:gd name="T56" fmla="*/ 66198 w 101118"/>
                <a:gd name="T57" fmla="*/ 41205 h 251279"/>
                <a:gd name="T58" fmla="*/ 60480 w 101118"/>
                <a:gd name="T59" fmla="*/ 54336 h 251279"/>
                <a:gd name="T60" fmla="*/ 78058 w 101118"/>
                <a:gd name="T61" fmla="*/ 15578 h 251279"/>
                <a:gd name="T62" fmla="*/ 76576 w 101118"/>
                <a:gd name="T63" fmla="*/ 20873 h 251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54" name="Freeform: Shape 32"/>
            <p:cNvSpPr>
              <a:spLocks/>
            </p:cNvSpPr>
            <p:nvPr/>
          </p:nvSpPr>
          <p:spPr bwMode="auto">
            <a:xfrm>
              <a:off x="1343458" y="309509"/>
              <a:ext cx="81918" cy="247235"/>
            </a:xfrm>
            <a:custGeom>
              <a:avLst/>
              <a:gdLst>
                <a:gd name="T0" fmla="*/ 18149 w 81918"/>
                <a:gd name="T1" fmla="*/ 246864 h 247235"/>
                <a:gd name="T2" fmla="*/ 23232 w 81918"/>
                <a:gd name="T3" fmla="*/ 241146 h 247235"/>
                <a:gd name="T4" fmla="*/ 27885 w 81918"/>
                <a:gd name="T5" fmla="*/ 238420 h 247235"/>
                <a:gd name="T6" fmla="*/ 27892 w 81918"/>
                <a:gd name="T7" fmla="*/ 238393 h 247235"/>
                <a:gd name="T8" fmla="*/ 30857 w 81918"/>
                <a:gd name="T9" fmla="*/ 215096 h 247235"/>
                <a:gd name="T10" fmla="*/ 27212 w 81918"/>
                <a:gd name="T11" fmla="*/ 213022 h 247235"/>
                <a:gd name="T12" fmla="*/ 25138 w 81918"/>
                <a:gd name="T13" fmla="*/ 215096 h 247235"/>
                <a:gd name="T14" fmla="*/ 18785 w 81918"/>
                <a:gd name="T15" fmla="*/ 228438 h 247235"/>
                <a:gd name="T16" fmla="*/ 14761 w 81918"/>
                <a:gd name="T17" fmla="*/ 233310 h 247235"/>
                <a:gd name="T18" fmla="*/ 35940 w 81918"/>
                <a:gd name="T19" fmla="*/ 114497 h 247235"/>
                <a:gd name="T20" fmla="*/ 55848 w 81918"/>
                <a:gd name="T21" fmla="*/ 59220 h 247235"/>
                <a:gd name="T22" fmla="*/ 68343 w 81918"/>
                <a:gd name="T23" fmla="*/ 30417 h 247235"/>
                <a:gd name="T24" fmla="*/ 81686 w 81918"/>
                <a:gd name="T25" fmla="*/ 4579 h 247235"/>
                <a:gd name="T26" fmla="*/ 75332 w 81918"/>
                <a:gd name="T27" fmla="*/ 978 h 247235"/>
                <a:gd name="T28" fmla="*/ 56907 w 81918"/>
                <a:gd name="T29" fmla="*/ 30840 h 247235"/>
                <a:gd name="T30" fmla="*/ 45046 w 81918"/>
                <a:gd name="T31" fmla="*/ 61126 h 247235"/>
                <a:gd name="T32" fmla="*/ 21114 w 81918"/>
                <a:gd name="T33" fmla="*/ 131651 h 247235"/>
                <a:gd name="T34" fmla="*/ 3536 w 81918"/>
                <a:gd name="T35" fmla="*/ 202177 h 247235"/>
                <a:gd name="T36" fmla="*/ 18149 w 81918"/>
                <a:gd name="T37" fmla="*/ 246864 h 247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55" name="Freeform: Shape 33"/>
            <p:cNvSpPr>
              <a:spLocks/>
            </p:cNvSpPr>
            <p:nvPr/>
          </p:nvSpPr>
          <p:spPr bwMode="auto">
            <a:xfrm>
              <a:off x="1001544" y="191485"/>
              <a:ext cx="75396" cy="256975"/>
            </a:xfrm>
            <a:custGeom>
              <a:avLst/>
              <a:gdLst>
                <a:gd name="T0" fmla="*/ 12308 w 75396"/>
                <a:gd name="T1" fmla="*/ 250945 h 256975"/>
                <a:gd name="T2" fmla="*/ 34546 w 75396"/>
                <a:gd name="T3" fmla="*/ 121966 h 256975"/>
                <a:gd name="T4" fmla="*/ 53818 w 75396"/>
                <a:gd name="T5" fmla="*/ 60972 h 256975"/>
                <a:gd name="T6" fmla="*/ 65255 w 75396"/>
                <a:gd name="T7" fmla="*/ 31109 h 256975"/>
                <a:gd name="T8" fmla="*/ 75421 w 75396"/>
                <a:gd name="T9" fmla="*/ 2094 h 256975"/>
                <a:gd name="T10" fmla="*/ 73273 w 75396"/>
                <a:gd name="T11" fmla="*/ 6 h 256975"/>
                <a:gd name="T12" fmla="*/ 71820 w 75396"/>
                <a:gd name="T13" fmla="*/ 612 h 256975"/>
                <a:gd name="T14" fmla="*/ 57419 w 75396"/>
                <a:gd name="T15" fmla="*/ 27721 h 256975"/>
                <a:gd name="T16" fmla="*/ 45770 w 75396"/>
                <a:gd name="T17" fmla="*/ 56948 h 256975"/>
                <a:gd name="T18" fmla="*/ 24592 w 75396"/>
                <a:gd name="T19" fmla="*/ 120484 h 256975"/>
                <a:gd name="T20" fmla="*/ 24 w 75396"/>
                <a:gd name="T21" fmla="*/ 250945 h 256975"/>
                <a:gd name="T22" fmla="*/ 12308 w 75396"/>
                <a:gd name="T23" fmla="*/ 250945 h 2569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56" name="Freeform: Shape 34"/>
            <p:cNvSpPr>
              <a:spLocks/>
            </p:cNvSpPr>
            <p:nvPr/>
          </p:nvSpPr>
          <p:spPr bwMode="auto">
            <a:xfrm>
              <a:off x="980362" y="183872"/>
              <a:ext cx="69635" cy="254317"/>
            </a:xfrm>
            <a:custGeom>
              <a:avLst/>
              <a:gdLst>
                <a:gd name="T0" fmla="*/ 5110 w 69635"/>
                <a:gd name="T1" fmla="*/ 253053 h 254317"/>
                <a:gd name="T2" fmla="*/ 24171 w 69635"/>
                <a:gd name="T3" fmla="*/ 124498 h 254317"/>
                <a:gd name="T4" fmla="*/ 41326 w 69635"/>
                <a:gd name="T5" fmla="*/ 63503 h 254317"/>
                <a:gd name="T6" fmla="*/ 69070 w 69635"/>
                <a:gd name="T7" fmla="*/ 3778 h 254317"/>
                <a:gd name="T8" fmla="*/ 66529 w 69635"/>
                <a:gd name="T9" fmla="*/ 390 h 254317"/>
                <a:gd name="T10" fmla="*/ 36243 w 69635"/>
                <a:gd name="T11" fmla="*/ 50372 h 254317"/>
                <a:gd name="T12" fmla="*/ 16123 w 69635"/>
                <a:gd name="T13" fmla="*/ 117085 h 254317"/>
                <a:gd name="T14" fmla="*/ 27 w 69635"/>
                <a:gd name="T15" fmla="*/ 253053 h 254317"/>
                <a:gd name="T16" fmla="*/ 4475 w 69635"/>
                <a:gd name="T17" fmla="*/ 253688 h 254317"/>
                <a:gd name="T18" fmla="*/ 5110 w 69635"/>
                <a:gd name="T19" fmla="*/ 253053 h 254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57" name="Freeform: Shape 35"/>
            <p:cNvSpPr>
              <a:spLocks/>
            </p:cNvSpPr>
            <p:nvPr/>
          </p:nvSpPr>
          <p:spPr bwMode="auto">
            <a:xfrm>
              <a:off x="992618" y="191910"/>
              <a:ext cx="74579" cy="257000"/>
            </a:xfrm>
            <a:custGeom>
              <a:avLst/>
              <a:gdLst>
                <a:gd name="T0" fmla="*/ 8950 w 74579"/>
                <a:gd name="T1" fmla="*/ 252427 h 257000"/>
                <a:gd name="T2" fmla="*/ 74604 w 74579"/>
                <a:gd name="T3" fmla="*/ 2517 h 257000"/>
                <a:gd name="T4" fmla="*/ 70792 w 74579"/>
                <a:gd name="T5" fmla="*/ 1034 h 257000"/>
                <a:gd name="T6" fmla="*/ 55 w 74579"/>
                <a:gd name="T7" fmla="*/ 252215 h 257000"/>
                <a:gd name="T8" fmla="*/ 8950 w 74579"/>
                <a:gd name="T9" fmla="*/ 252427 h 25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58" name="Freeform: Shape 36"/>
            <p:cNvSpPr>
              <a:spLocks/>
            </p:cNvSpPr>
            <p:nvPr/>
          </p:nvSpPr>
          <p:spPr bwMode="auto">
            <a:xfrm>
              <a:off x="982479" y="191698"/>
              <a:ext cx="73493" cy="252870"/>
            </a:xfrm>
            <a:custGeom>
              <a:avLst/>
              <a:gdLst>
                <a:gd name="T0" fmla="*/ 9982 w 73493"/>
                <a:gd name="T1" fmla="*/ 248615 h 252870"/>
                <a:gd name="T2" fmla="*/ 73518 w 73493"/>
                <a:gd name="T3" fmla="*/ 2517 h 252870"/>
                <a:gd name="T4" fmla="*/ 69918 w 73493"/>
                <a:gd name="T5" fmla="*/ 1034 h 252870"/>
                <a:gd name="T6" fmla="*/ 28 w 73493"/>
                <a:gd name="T7" fmla="*/ 248403 h 252870"/>
                <a:gd name="T8" fmla="*/ 9982 w 73493"/>
                <a:gd name="T9" fmla="*/ 248615 h 252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59" name="Freeform: Shape 37"/>
            <p:cNvSpPr>
              <a:spLocks/>
            </p:cNvSpPr>
            <p:nvPr/>
          </p:nvSpPr>
          <p:spPr bwMode="auto">
            <a:xfrm>
              <a:off x="1006626" y="183054"/>
              <a:ext cx="47229" cy="161524"/>
            </a:xfrm>
            <a:custGeom>
              <a:avLst/>
              <a:gdLst>
                <a:gd name="T0" fmla="*/ 4684 w 47229"/>
                <a:gd name="T1" fmla="*/ 159201 h 161524"/>
                <a:gd name="T2" fmla="*/ 16121 w 47229"/>
                <a:gd name="T3" fmla="*/ 78722 h 161524"/>
                <a:gd name="T4" fmla="*/ 29887 w 47229"/>
                <a:gd name="T5" fmla="*/ 40388 h 161524"/>
                <a:gd name="T6" fmla="*/ 38994 w 47229"/>
                <a:gd name="T7" fmla="*/ 23445 h 161524"/>
                <a:gd name="T8" fmla="*/ 47253 w 47229"/>
                <a:gd name="T9" fmla="*/ 5232 h 161524"/>
                <a:gd name="T10" fmla="*/ 41889 w 47229"/>
                <a:gd name="T11" fmla="*/ 7 h 161524"/>
                <a:gd name="T12" fmla="*/ 38358 w 47229"/>
                <a:gd name="T13" fmla="*/ 1419 h 161524"/>
                <a:gd name="T14" fmla="*/ 29463 w 47229"/>
                <a:gd name="T15" fmla="*/ 19421 h 161524"/>
                <a:gd name="T16" fmla="*/ 23957 w 47229"/>
                <a:gd name="T17" fmla="*/ 38906 h 161524"/>
                <a:gd name="T18" fmla="*/ 12308 w 47229"/>
                <a:gd name="T19" fmla="*/ 78722 h 161524"/>
                <a:gd name="T20" fmla="*/ 25 w 47229"/>
                <a:gd name="T21" fmla="*/ 159201 h 161524"/>
                <a:gd name="T22" fmla="*/ 2354 w 47229"/>
                <a:gd name="T23" fmla="*/ 161531 h 161524"/>
                <a:gd name="T24" fmla="*/ 4684 w 47229"/>
                <a:gd name="T25" fmla="*/ 159201 h 1615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60" name="Freeform: Shape 38"/>
            <p:cNvSpPr>
              <a:spLocks/>
            </p:cNvSpPr>
            <p:nvPr/>
          </p:nvSpPr>
          <p:spPr bwMode="auto">
            <a:xfrm>
              <a:off x="1071686" y="299417"/>
              <a:ext cx="268304" cy="157650"/>
            </a:xfrm>
            <a:custGeom>
              <a:avLst/>
              <a:gdLst>
                <a:gd name="T0" fmla="*/ 14597 w 268304"/>
                <a:gd name="T1" fmla="*/ 70159 h 157650"/>
                <a:gd name="T2" fmla="*/ 84276 w 268304"/>
                <a:gd name="T3" fmla="*/ 124589 h 157650"/>
                <a:gd name="T4" fmla="*/ 192499 w 268304"/>
                <a:gd name="T5" fmla="*/ 157627 h 157650"/>
                <a:gd name="T6" fmla="*/ 245023 w 268304"/>
                <a:gd name="T7" fmla="*/ 147250 h 157650"/>
                <a:gd name="T8" fmla="*/ 254553 w 268304"/>
                <a:gd name="T9" fmla="*/ 141955 h 157650"/>
                <a:gd name="T10" fmla="*/ 267684 w 268304"/>
                <a:gd name="T11" fmla="*/ 126706 h 157650"/>
                <a:gd name="T12" fmla="*/ 266413 w 268304"/>
                <a:gd name="T13" fmla="*/ 108281 h 157650"/>
                <a:gd name="T14" fmla="*/ 249894 w 268304"/>
                <a:gd name="T15" fmla="*/ 80113 h 157650"/>
                <a:gd name="T16" fmla="*/ 216220 w 268304"/>
                <a:gd name="T17" fmla="*/ 52157 h 157650"/>
                <a:gd name="T18" fmla="*/ 173862 w 268304"/>
                <a:gd name="T19" fmla="*/ 29072 h 157650"/>
                <a:gd name="T20" fmla="*/ 131504 w 268304"/>
                <a:gd name="T21" fmla="*/ 11706 h 157650"/>
                <a:gd name="T22" fmla="*/ 82581 w 268304"/>
                <a:gd name="T23" fmla="*/ 2810 h 157650"/>
                <a:gd name="T24" fmla="*/ 35776 w 268304"/>
                <a:gd name="T25" fmla="*/ 1116 h 157650"/>
                <a:gd name="T26" fmla="*/ 11632 w 268304"/>
                <a:gd name="T27" fmla="*/ 13400 h 157650"/>
                <a:gd name="T28" fmla="*/ 6338 w 268304"/>
                <a:gd name="T29" fmla="*/ 18483 h 157650"/>
                <a:gd name="T30" fmla="*/ 3373 w 268304"/>
                <a:gd name="T31" fmla="*/ 53216 h 157650"/>
                <a:gd name="T32" fmla="*/ 14597 w 268304"/>
                <a:gd name="T33" fmla="*/ 70159 h 157650"/>
                <a:gd name="T34" fmla="*/ 145059 w 268304"/>
                <a:gd name="T35" fmla="*/ 111246 h 157650"/>
                <a:gd name="T36" fmla="*/ 78134 w 268304"/>
                <a:gd name="T37" fmla="*/ 84772 h 157650"/>
                <a:gd name="T38" fmla="*/ 47636 w 268304"/>
                <a:gd name="T39" fmla="*/ 63594 h 157650"/>
                <a:gd name="T40" fmla="*/ 37471 w 268304"/>
                <a:gd name="T41" fmla="*/ 55757 h 157650"/>
                <a:gd name="T42" fmla="*/ 82370 w 268304"/>
                <a:gd name="T43" fmla="*/ 83078 h 157650"/>
                <a:gd name="T44" fmla="*/ 148024 w 268304"/>
                <a:gd name="T45" fmla="*/ 111246 h 157650"/>
                <a:gd name="T46" fmla="*/ 192288 w 268304"/>
                <a:gd name="T47" fmla="*/ 111246 h 157650"/>
                <a:gd name="T48" fmla="*/ 191017 w 268304"/>
                <a:gd name="T49" fmla="*/ 107857 h 157650"/>
                <a:gd name="T50" fmla="*/ 159037 w 268304"/>
                <a:gd name="T51" fmla="*/ 88585 h 157650"/>
                <a:gd name="T52" fmla="*/ 120068 w 268304"/>
                <a:gd name="T53" fmla="*/ 70794 h 157650"/>
                <a:gd name="T54" fmla="*/ 105454 w 268304"/>
                <a:gd name="T55" fmla="*/ 66347 h 157650"/>
                <a:gd name="T56" fmla="*/ 188052 w 268304"/>
                <a:gd name="T57" fmla="*/ 104469 h 157650"/>
                <a:gd name="T58" fmla="*/ 194829 w 268304"/>
                <a:gd name="T59" fmla="*/ 109552 h 157650"/>
                <a:gd name="T60" fmla="*/ 191440 w 268304"/>
                <a:gd name="T61" fmla="*/ 111881 h 157650"/>
                <a:gd name="T62" fmla="*/ 209019 w 268304"/>
                <a:gd name="T63" fmla="*/ 117811 h 157650"/>
                <a:gd name="T64" fmla="*/ 206477 w 268304"/>
                <a:gd name="T65" fmla="*/ 117811 h 157650"/>
                <a:gd name="T66" fmla="*/ 209231 w 268304"/>
                <a:gd name="T67" fmla="*/ 111881 h 157650"/>
                <a:gd name="T68" fmla="*/ 185299 w 268304"/>
                <a:gd name="T69" fmla="*/ 85408 h 157650"/>
                <a:gd name="T70" fmla="*/ 94442 w 268304"/>
                <a:gd name="T71" fmla="*/ 47710 h 157650"/>
                <a:gd name="T72" fmla="*/ 56955 w 268304"/>
                <a:gd name="T73" fmla="*/ 43050 h 157650"/>
                <a:gd name="T74" fmla="*/ 55684 w 268304"/>
                <a:gd name="T75" fmla="*/ 43050 h 157650"/>
                <a:gd name="T76" fmla="*/ 131504 w 268304"/>
                <a:gd name="T77" fmla="*/ 58723 h 157650"/>
                <a:gd name="T78" fmla="*/ 195041 w 268304"/>
                <a:gd name="T79" fmla="*/ 84984 h 157650"/>
                <a:gd name="T80" fmla="*/ 213678 w 268304"/>
                <a:gd name="T81" fmla="*/ 107434 h 157650"/>
                <a:gd name="T82" fmla="*/ 208172 w 268304"/>
                <a:gd name="T83" fmla="*/ 118447 h 157650"/>
                <a:gd name="T84" fmla="*/ 232315 w 268304"/>
                <a:gd name="T85" fmla="*/ 124377 h 157650"/>
                <a:gd name="T86" fmla="*/ 224056 w 268304"/>
                <a:gd name="T87" fmla="*/ 126071 h 157650"/>
                <a:gd name="T88" fmla="*/ 228927 w 268304"/>
                <a:gd name="T89" fmla="*/ 109763 h 157650"/>
                <a:gd name="T90" fmla="*/ 236763 w 268304"/>
                <a:gd name="T91" fmla="*/ 118659 h 157650"/>
                <a:gd name="T92" fmla="*/ 238881 w 268304"/>
                <a:gd name="T93" fmla="*/ 121412 h 157650"/>
                <a:gd name="T94" fmla="*/ 231468 w 268304"/>
                <a:gd name="T95" fmla="*/ 125012 h 157650"/>
                <a:gd name="T96" fmla="*/ 214949 w 268304"/>
                <a:gd name="T97" fmla="*/ 82019 h 157650"/>
                <a:gd name="T98" fmla="*/ 197582 w 268304"/>
                <a:gd name="T99" fmla="*/ 68253 h 157650"/>
                <a:gd name="T100" fmla="*/ 106937 w 268304"/>
                <a:gd name="T101" fmla="*/ 29284 h 157650"/>
                <a:gd name="T102" fmla="*/ 56955 w 268304"/>
                <a:gd name="T103" fmla="*/ 21236 h 157650"/>
                <a:gd name="T104" fmla="*/ 56955 w 268304"/>
                <a:gd name="T105" fmla="*/ 21236 h 157650"/>
                <a:gd name="T106" fmla="*/ 64368 w 268304"/>
                <a:gd name="T107" fmla="*/ 21236 h 157650"/>
                <a:gd name="T108" fmla="*/ 65638 w 268304"/>
                <a:gd name="T109" fmla="*/ 21236 h 157650"/>
                <a:gd name="T110" fmla="*/ 72839 w 268304"/>
                <a:gd name="T111" fmla="*/ 21236 h 157650"/>
                <a:gd name="T112" fmla="*/ 97830 w 268304"/>
                <a:gd name="T113" fmla="*/ 23989 h 157650"/>
                <a:gd name="T114" fmla="*/ 115832 w 268304"/>
                <a:gd name="T115" fmla="*/ 29496 h 157650"/>
                <a:gd name="T116" fmla="*/ 194617 w 268304"/>
                <a:gd name="T117" fmla="*/ 63170 h 157650"/>
                <a:gd name="T118" fmla="*/ 235492 w 268304"/>
                <a:gd name="T119" fmla="*/ 96844 h 157650"/>
                <a:gd name="T120" fmla="*/ 239516 w 268304"/>
                <a:gd name="T121" fmla="*/ 101927 h 157650"/>
                <a:gd name="T122" fmla="*/ 214102 w 268304"/>
                <a:gd name="T123" fmla="*/ 81596 h 1576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lnTo>
                    <a:pt x="145059" y="111246"/>
                  </a:ln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lnTo>
                    <a:pt x="192288" y="111246"/>
                  </a:ln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lnTo>
                    <a:pt x="209019" y="117811"/>
                  </a:ln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lnTo>
                    <a:pt x="232315" y="124377"/>
                  </a:ln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lnTo>
                    <a:pt x="214949" y="82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61" name="Freeform: Shape 39"/>
            <p:cNvSpPr>
              <a:spLocks/>
            </p:cNvSpPr>
            <p:nvPr/>
          </p:nvSpPr>
          <p:spPr bwMode="auto">
            <a:xfrm>
              <a:off x="772158" y="170701"/>
              <a:ext cx="801825" cy="409809"/>
            </a:xfrm>
            <a:custGeom>
              <a:avLst/>
              <a:gdLst>
                <a:gd name="T0" fmla="*/ 168839 w 801825"/>
                <a:gd name="T1" fmla="*/ 256058 h 409809"/>
                <a:gd name="T2" fmla="*/ 177946 w 801825"/>
                <a:gd name="T3" fmla="*/ 258388 h 409809"/>
                <a:gd name="T4" fmla="*/ 207596 w 801825"/>
                <a:gd name="T5" fmla="*/ 267283 h 409809"/>
                <a:gd name="T6" fmla="*/ 210985 w 801825"/>
                <a:gd name="T7" fmla="*/ 268977 h 409809"/>
                <a:gd name="T8" fmla="*/ 210985 w 801825"/>
                <a:gd name="T9" fmla="*/ 268977 h 409809"/>
                <a:gd name="T10" fmla="*/ 219880 w 801825"/>
                <a:gd name="T11" fmla="*/ 270671 h 409809"/>
                <a:gd name="T12" fmla="*/ 220939 w 801825"/>
                <a:gd name="T13" fmla="*/ 270671 h 409809"/>
                <a:gd name="T14" fmla="*/ 220939 w 801825"/>
                <a:gd name="T15" fmla="*/ 272789 h 409809"/>
                <a:gd name="T16" fmla="*/ 229410 w 801825"/>
                <a:gd name="T17" fmla="*/ 272789 h 409809"/>
                <a:gd name="T18" fmla="*/ 230681 w 801825"/>
                <a:gd name="T19" fmla="*/ 272789 h 409809"/>
                <a:gd name="T20" fmla="*/ 238306 w 801825"/>
                <a:gd name="T21" fmla="*/ 275331 h 409809"/>
                <a:gd name="T22" fmla="*/ 574201 w 801825"/>
                <a:gd name="T23" fmla="*/ 378683 h 409809"/>
                <a:gd name="T24" fmla="*/ 589450 w 801825"/>
                <a:gd name="T25" fmla="*/ 385672 h 409809"/>
                <a:gd name="T26" fmla="*/ 591991 w 801825"/>
                <a:gd name="T27" fmla="*/ 384401 h 409809"/>
                <a:gd name="T28" fmla="*/ 593474 w 801825"/>
                <a:gd name="T29" fmla="*/ 384401 h 409809"/>
                <a:gd name="T30" fmla="*/ 600251 w 801825"/>
                <a:gd name="T31" fmla="*/ 392661 h 409809"/>
                <a:gd name="T32" fmla="*/ 607939 w 801825"/>
                <a:gd name="T33" fmla="*/ 390154 h 409809"/>
                <a:gd name="T34" fmla="*/ 608299 w 801825"/>
                <a:gd name="T35" fmla="*/ 389273 h 409809"/>
                <a:gd name="T36" fmla="*/ 608299 w 801825"/>
                <a:gd name="T37" fmla="*/ 389273 h 409809"/>
                <a:gd name="T38" fmla="*/ 628207 w 801825"/>
                <a:gd name="T39" fmla="*/ 394567 h 409809"/>
                <a:gd name="T40" fmla="*/ 712922 w 801825"/>
                <a:gd name="T41" fmla="*/ 409816 h 409809"/>
                <a:gd name="T42" fmla="*/ 786413 w 801825"/>
                <a:gd name="T43" fmla="*/ 199511 h 409809"/>
                <a:gd name="T44" fmla="*/ 713981 w 801825"/>
                <a:gd name="T45" fmla="*/ 163295 h 409809"/>
                <a:gd name="T46" fmla="*/ 304595 w 801825"/>
                <a:gd name="T47" fmla="*/ 22032 h 409809"/>
                <a:gd name="T48" fmla="*/ 301630 w 801825"/>
                <a:gd name="T49" fmla="*/ 22032 h 409809"/>
                <a:gd name="T50" fmla="*/ 281934 w 801825"/>
                <a:gd name="T51" fmla="*/ 16102 h 409809"/>
                <a:gd name="T52" fmla="*/ 275057 w 801825"/>
                <a:gd name="T53" fmla="*/ 14007 h 409809"/>
                <a:gd name="T54" fmla="*/ 274733 w 801825"/>
                <a:gd name="T55" fmla="*/ 14196 h 409809"/>
                <a:gd name="T56" fmla="*/ 236399 w 801825"/>
                <a:gd name="T57" fmla="*/ 4030 h 409809"/>
                <a:gd name="T58" fmla="*/ 211197 w 801825"/>
                <a:gd name="T59" fmla="*/ 6 h 409809"/>
                <a:gd name="T60" fmla="*/ 16352 w 801825"/>
                <a:gd name="T61" fmla="*/ 54012 h 409809"/>
                <a:gd name="T62" fmla="*/ 4915 w 801825"/>
                <a:gd name="T63" fmla="*/ 117549 h 409809"/>
                <a:gd name="T64" fmla="*/ 168839 w 801825"/>
                <a:gd name="T65" fmla="*/ 256058 h 4098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  <p:sp>
        <p:nvSpPr>
          <p:cNvPr id="62" name="Freeform: Shape 7"/>
          <p:cNvSpPr>
            <a:spLocks/>
          </p:cNvSpPr>
          <p:nvPr/>
        </p:nvSpPr>
        <p:spPr bwMode="auto">
          <a:xfrm rot="4051204">
            <a:off x="10740598" y="5791086"/>
            <a:ext cx="533400" cy="767299"/>
          </a:xfrm>
          <a:custGeom>
            <a:avLst/>
            <a:gdLst>
              <a:gd name="T0" fmla="*/ 177203 w 230275"/>
              <a:gd name="T1" fmla="*/ 267797 h 328519"/>
              <a:gd name="T2" fmla="*/ 421351 w 230275"/>
              <a:gd name="T3" fmla="*/ 746703 h 328519"/>
              <a:gd name="T4" fmla="*/ 515103 w 230275"/>
              <a:gd name="T5" fmla="*/ 831137 h 328519"/>
              <a:gd name="T6" fmla="*/ 539843 w 230275"/>
              <a:gd name="T7" fmla="*/ 623590 h 328519"/>
              <a:gd name="T8" fmla="*/ 449346 w 230275"/>
              <a:gd name="T9" fmla="*/ 430225 h 328519"/>
              <a:gd name="T10" fmla="*/ 274211 w 230275"/>
              <a:gd name="T11" fmla="*/ 129217 h 328519"/>
              <a:gd name="T12" fmla="*/ 112751 w 230275"/>
              <a:gd name="T13" fmla="*/ 305 h 328519"/>
              <a:gd name="T14" fmla="*/ 16393 w 230275"/>
              <a:gd name="T15" fmla="*/ 78297 h 328519"/>
              <a:gd name="T16" fmla="*/ 2721 w 230275"/>
              <a:gd name="T17" fmla="*/ 207210 h 328519"/>
              <a:gd name="T18" fmla="*/ 283327 w 230275"/>
              <a:gd name="T19" fmla="*/ 818248 h 328519"/>
              <a:gd name="T20" fmla="*/ 528776 w 230275"/>
              <a:gd name="T21" fmla="*/ 996147 h 328519"/>
              <a:gd name="T22" fmla="*/ 696096 w 230275"/>
              <a:gd name="T23" fmla="*/ 842097 h 328519"/>
              <a:gd name="T24" fmla="*/ 683075 w 230275"/>
              <a:gd name="T25" fmla="*/ 603609 h 328519"/>
              <a:gd name="T26" fmla="*/ 507291 w 230275"/>
              <a:gd name="T27" fmla="*/ 185294 h 3285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1948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559933" y="2244138"/>
            <a:ext cx="8916366" cy="4141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จัดทำโครงการเพื่อขอรับการพิจารณาอนุมัติ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จัดประชุมกรรมการชุมชน เพื่อร่างระเบียบของโครงการ 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ดำเนินการประชาสัมพันธ์การรับสมัครสมาชิก และระเบียบของโครงการ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รับสมัครสมาชิก/จัดตั้งธนาคารขยะ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 ประเมินผลการดำเนินการ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896591" y="498764"/>
            <a:ext cx="3792682" cy="119495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วิธีการดำเนินการ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6579">
            <a:off x="1593641" y="1760262"/>
            <a:ext cx="597460" cy="35359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11905">
            <a:off x="7201150" y="5418363"/>
            <a:ext cx="976246" cy="82029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57" y="4215447"/>
            <a:ext cx="3519943" cy="264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011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309124" y="2468774"/>
            <a:ext cx="9850055" cy="381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มีชื่อในทะเบียนบ้าน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สมาชิกจะต้องขายขยะให้ครบ 6 ครั้ง(เดือน)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ถ้าหยุดขาย 3 ครั้ง(เดือน) จะขาดสิทธิรับเงินฌาปนกิจ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จะต้องเริ่มต้นนับการขายขยะติดต่อกัน 2 เดือนใหม่ สิทธิดังกล่าวจึงจะกลับมาดังเดิม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สมาชิกจะถูกหักเงินค่าฌาปนกิจจากบัญชีสมุดคู่ฝากธนาคารขยะฯ โดยค่าฌาปนกิจที่สมาชิกทุกคนต้องเสียรายละ 10 บาท</a:t>
            </a:r>
          </a:p>
          <a:p>
            <a:pPr marL="0" indent="0">
              <a:buNone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813464" y="413495"/>
            <a:ext cx="4312228" cy="14776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คุณสมบัติของสมาชิก</a:t>
            </a:r>
            <a:endParaRPr lang="th-TH"/>
          </a:p>
        </p:txBody>
      </p:sp>
      <p:pic>
        <p:nvPicPr>
          <p:cNvPr id="48" name="รูปภาพ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972">
            <a:off x="192004" y="5768966"/>
            <a:ext cx="1033369" cy="103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รูปภาพ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922" y="5745414"/>
            <a:ext cx="1083945" cy="108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1228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838200" y="1779497"/>
            <a:ext cx="10515600" cy="401839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ประชาชนมีความรู้ การคัดแยกประเภทขยะ</a:t>
            </a:r>
          </a:p>
          <a:p>
            <a:pPr marL="0" indent="0" algn="thaiDist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ประชาชนมีส่วนร่วมในกระบวนการจัดการ ขยะอินทรีย์ ขยะรีไซเคิล ขยะอันตราย              และขยะทั่วไป</a:t>
            </a:r>
          </a:p>
          <a:p>
            <a:pPr marL="0" indent="0" algn="thaiDist">
              <a:buNone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ชุมชน มีการคัดแยกขยะจากต้นทาง เพื่อใช้เป็นต้นแบบในการขยายผลสู่ชุมชนอื่นๆต่อไป</a:t>
            </a: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เป็นการพัฒนาคุณภาพชีวิตพร้อมเสริมสร้างความเข้มแข็งให้แก่ครัวเรือนและชุมชน               ในการบริหารจัดการทรัพยากรธรรมชาติและสิ่งแวดล้อม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519054" y="246897"/>
            <a:ext cx="5153891" cy="126769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ประโยชน์ที่คาดว่าจะได้รับ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b="10550"/>
          <a:stretch/>
        </p:blipFill>
        <p:spPr>
          <a:xfrm>
            <a:off x="7141118" y="4830009"/>
            <a:ext cx="2309043" cy="193577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34" y="491086"/>
            <a:ext cx="1420491" cy="142049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8"/>
          <a:stretch/>
        </p:blipFill>
        <p:spPr>
          <a:xfrm>
            <a:off x="9236801" y="5461901"/>
            <a:ext cx="2955199" cy="139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702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237529" y="6338757"/>
            <a:ext cx="4034790" cy="3727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ตุลาคม 61 ไม่ได้ออกรับซื้อขยะ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7743341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1155467" y="2045970"/>
            <a:ext cx="42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175</a:t>
            </a:r>
            <a:endParaRPr lang="th-TH" sz="1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643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186729" y="6318437"/>
            <a:ext cx="4034790" cy="3727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มิถุนายน 62 และ ธันวาคม 62 ไม่ได้ออกรับซื้อขยะ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3189960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กล่องข้อความ 1"/>
          <p:cNvSpPr txBox="1"/>
          <p:nvPr/>
        </p:nvSpPr>
        <p:spPr>
          <a:xfrm>
            <a:off x="9568471" y="3969327"/>
            <a:ext cx="394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113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138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1818640" y="6289040"/>
            <a:ext cx="8717244" cy="412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เมษายน 63 พฤษภาคม 63 กรกฎาคม 63  กันยายน 63 ตุลาคม 63  และธันวาคม 63ไม่ได้ออกรับซื้อขยะ (โรคโควิด 19 ระบาด)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682876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1048556" y="1380490"/>
            <a:ext cx="42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388</a:t>
            </a:r>
            <a:endParaRPr lang="th-TH" sz="1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กล่องข้อความ 1"/>
          <p:cNvSpPr txBox="1"/>
          <p:nvPr/>
        </p:nvSpPr>
        <p:spPr>
          <a:xfrm>
            <a:off x="3860836" y="506769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0" name="กล่องข้อความ 1"/>
          <p:cNvSpPr txBox="1"/>
          <p:nvPr/>
        </p:nvSpPr>
        <p:spPr>
          <a:xfrm>
            <a:off x="4043680" y="506769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1" name="กล่องข้อความ 1"/>
          <p:cNvSpPr txBox="1"/>
          <p:nvPr/>
        </p:nvSpPr>
        <p:spPr>
          <a:xfrm>
            <a:off x="4978400" y="506769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2" name="กล่องข้อความ 1"/>
          <p:cNvSpPr txBox="1"/>
          <p:nvPr/>
        </p:nvSpPr>
        <p:spPr>
          <a:xfrm>
            <a:off x="4795556" y="506769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3" name="กล่องข้อความ 1"/>
          <p:cNvSpPr txBox="1"/>
          <p:nvPr/>
        </p:nvSpPr>
        <p:spPr>
          <a:xfrm>
            <a:off x="9448800" y="506261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4" name="กล่องข้อความ 1"/>
          <p:cNvSpPr txBox="1"/>
          <p:nvPr/>
        </p:nvSpPr>
        <p:spPr>
          <a:xfrm>
            <a:off x="9265956" y="506261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5" name="กล่องข้อความ 1"/>
          <p:cNvSpPr txBox="1"/>
          <p:nvPr/>
        </p:nvSpPr>
        <p:spPr>
          <a:xfrm>
            <a:off x="11267440" y="506261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6" name="กล่องข้อความ 1"/>
          <p:cNvSpPr txBox="1"/>
          <p:nvPr/>
        </p:nvSpPr>
        <p:spPr>
          <a:xfrm>
            <a:off x="11084596" y="5062611"/>
            <a:ext cx="365688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7" name="กล่องข้อความ 1"/>
          <p:cNvSpPr txBox="1"/>
          <p:nvPr/>
        </p:nvSpPr>
        <p:spPr>
          <a:xfrm>
            <a:off x="7447316" y="1251341"/>
            <a:ext cx="436844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396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กล่องข้อความ 1"/>
          <p:cNvSpPr txBox="1"/>
          <p:nvPr/>
        </p:nvSpPr>
        <p:spPr>
          <a:xfrm>
            <a:off x="7686058" y="3511892"/>
            <a:ext cx="396204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160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กล่องข้อความ 1"/>
          <p:cNvSpPr txBox="1"/>
          <p:nvPr/>
        </p:nvSpPr>
        <p:spPr>
          <a:xfrm>
            <a:off x="10190498" y="1276080"/>
            <a:ext cx="457182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395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กล่องข้อความ 1"/>
          <p:cNvSpPr txBox="1"/>
          <p:nvPr/>
        </p:nvSpPr>
        <p:spPr>
          <a:xfrm>
            <a:off x="10444498" y="3760860"/>
            <a:ext cx="406364" cy="25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137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849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272710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77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934088"/>
              </p:ext>
            </p:extLst>
          </p:nvPr>
        </p:nvGraphicFramePr>
        <p:xfrm>
          <a:off x="415636" y="290225"/>
          <a:ext cx="11565083" cy="59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25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1225188" y="2400302"/>
            <a:ext cx="10152857" cy="301336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เริ่ม</a:t>
            </a: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ดำเนินงาน 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เม.ย.</a:t>
            </a: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61 – ธ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.ค.65 </a:t>
            </a:r>
            <a:r>
              <a:rPr lang="th-TH" sz="3600" b="0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(  4  ปี </a:t>
            </a:r>
            <a:r>
              <a:rPr lang="th-TH" sz="3600" b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lang="th-TH" sz="3600" b="0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9  เดือน )</a:t>
            </a: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/>
            </a:r>
            <a:b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</a:b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-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ปัจจุบันจำนวนสมาชิกที่มาสมัครเข้าโครงการทั้งหมด </a:t>
            </a:r>
            <a:r>
              <a:rPr lang="th-TH" sz="3600" b="0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รวม  394  </a:t>
            </a:r>
            <a:r>
              <a:rPr lang="th-TH" sz="3600" b="0" dirty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คน</a:t>
            </a:r>
            <a: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/>
            </a:r>
            <a:br>
              <a:rPr lang="th-TH" sz="3600" b="0" dirty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</a:b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และในแต่ละเดือนสมาชิกมาขายขยะในสัดส่วนที่ต่ำกว่า 50</a:t>
            </a:r>
            <a:r>
              <a:rPr lang="en-US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% </a:t>
            </a:r>
            <a:r>
              <a:rPr lang="th-TH" sz="3600" b="0" dirty="0" smtClean="0">
                <a:solidFill>
                  <a:prstClr val="black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ของจำนวนสมาชิก</a:t>
            </a:r>
            <a:endParaRPr lang="th-TH" sz="9600" dirty="0"/>
          </a:p>
        </p:txBody>
      </p:sp>
      <p:sp>
        <p:nvSpPr>
          <p:cNvPr id="8" name="ม้วนกระดาษแนวนอน 7"/>
          <p:cNvSpPr/>
          <p:nvPr/>
        </p:nvSpPr>
        <p:spPr>
          <a:xfrm>
            <a:off x="2817668" y="687258"/>
            <a:ext cx="6556663" cy="131964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4000" b="1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 จำนวนสมาชิกธนาคารขยะรีไซเคิล 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91703" y="2400302"/>
            <a:ext cx="649922" cy="570865"/>
            <a:chOff x="2485806" y="193480"/>
            <a:chExt cx="258490" cy="315953"/>
          </a:xfrm>
        </p:grpSpPr>
        <p:sp>
          <p:nvSpPr>
            <p:cNvPr id="5" name="Freeform: Shape 6"/>
            <p:cNvSpPr>
              <a:spLocks/>
            </p:cNvSpPr>
            <p:nvPr/>
          </p:nvSpPr>
          <p:spPr bwMode="auto">
            <a:xfrm>
              <a:off x="2491312" y="203456"/>
              <a:ext cx="252984" cy="305977"/>
            </a:xfrm>
            <a:custGeom>
              <a:avLst/>
              <a:gdLst>
                <a:gd name="T0" fmla="*/ 177239 w 252984"/>
                <a:gd name="T1" fmla="*/ 73780 h 305977"/>
                <a:gd name="T2" fmla="*/ 66474 w 252984"/>
                <a:gd name="T3" fmla="*/ 211018 h 305977"/>
                <a:gd name="T4" fmla="*/ 53978 w 252984"/>
                <a:gd name="T5" fmla="*/ 250199 h 305977"/>
                <a:gd name="T6" fmla="*/ 119421 w 252984"/>
                <a:gd name="T7" fmla="*/ 229020 h 305977"/>
                <a:gd name="T8" fmla="*/ 165590 w 252984"/>
                <a:gd name="T9" fmla="*/ 175650 h 305977"/>
                <a:gd name="T10" fmla="*/ 232303 w 252984"/>
                <a:gd name="T11" fmla="*/ 83099 h 305977"/>
                <a:gd name="T12" fmla="*/ 248611 w 252984"/>
                <a:gd name="T13" fmla="*/ 18080 h 305977"/>
                <a:gd name="T14" fmla="*/ 212395 w 252984"/>
                <a:gd name="T15" fmla="*/ 78 h 305977"/>
                <a:gd name="T16" fmla="*/ 172368 w 252984"/>
                <a:gd name="T17" fmla="*/ 13420 h 305977"/>
                <a:gd name="T18" fmla="*/ 27081 w 252984"/>
                <a:gd name="T19" fmla="*/ 179038 h 305977"/>
                <a:gd name="T20" fmla="*/ 5902 w 252984"/>
                <a:gd name="T21" fmla="*/ 276037 h 305977"/>
                <a:gd name="T22" fmla="*/ 74521 w 252984"/>
                <a:gd name="T23" fmla="*/ 304629 h 305977"/>
                <a:gd name="T24" fmla="*/ 144200 w 252984"/>
                <a:gd name="T25" fmla="*/ 268625 h 305977"/>
                <a:gd name="T26" fmla="*/ 245858 w 252984"/>
                <a:gd name="T27" fmla="*/ 159978 h 3059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6" name="Freeform: Shape 7"/>
            <p:cNvSpPr>
              <a:spLocks/>
            </p:cNvSpPr>
            <p:nvPr/>
          </p:nvSpPr>
          <p:spPr bwMode="auto">
            <a:xfrm>
              <a:off x="2485806" y="193480"/>
              <a:ext cx="252984" cy="306186"/>
            </a:xfrm>
            <a:custGeom>
              <a:avLst/>
              <a:gdLst>
                <a:gd name="T0" fmla="*/ 177238 w 252984"/>
                <a:gd name="T1" fmla="*/ 73802 h 306186"/>
                <a:gd name="T2" fmla="*/ 66473 w 252984"/>
                <a:gd name="T3" fmla="*/ 211041 h 306186"/>
                <a:gd name="T4" fmla="*/ 53978 w 252984"/>
                <a:gd name="T5" fmla="*/ 250221 h 306186"/>
                <a:gd name="T6" fmla="*/ 119420 w 252984"/>
                <a:gd name="T7" fmla="*/ 229043 h 306186"/>
                <a:gd name="T8" fmla="*/ 165590 w 252984"/>
                <a:gd name="T9" fmla="*/ 175884 h 306186"/>
                <a:gd name="T10" fmla="*/ 232303 w 252984"/>
                <a:gd name="T11" fmla="*/ 83121 h 306186"/>
                <a:gd name="T12" fmla="*/ 248611 w 252984"/>
                <a:gd name="T13" fmla="*/ 18102 h 306186"/>
                <a:gd name="T14" fmla="*/ 212395 w 252984"/>
                <a:gd name="T15" fmla="*/ 100 h 306186"/>
                <a:gd name="T16" fmla="*/ 172367 w 252984"/>
                <a:gd name="T17" fmla="*/ 13443 h 306186"/>
                <a:gd name="T18" fmla="*/ 27081 w 252984"/>
                <a:gd name="T19" fmla="*/ 179272 h 306186"/>
                <a:gd name="T20" fmla="*/ 5902 w 252984"/>
                <a:gd name="T21" fmla="*/ 276060 h 306186"/>
                <a:gd name="T22" fmla="*/ 74521 w 252984"/>
                <a:gd name="T23" fmla="*/ 304863 h 306186"/>
                <a:gd name="T24" fmla="*/ 144200 w 252984"/>
                <a:gd name="T25" fmla="*/ 268647 h 306186"/>
                <a:gd name="T26" fmla="*/ 246070 w 252984"/>
                <a:gd name="T27" fmla="*/ 160000 h 306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2"/>
          <a:stretch/>
        </p:blipFill>
        <p:spPr>
          <a:xfrm>
            <a:off x="2971800" y="4240501"/>
            <a:ext cx="5389880" cy="234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27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>
          <a:xfrm>
            <a:off x="918784" y="2075724"/>
            <a:ext cx="10515599" cy="2174159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องค์การบริหารส่วนตำบลโชกเหนือได้ให้ความสำคัญในเรื่องการจัดการขยะในชุมชน จึงได้บรรจุลงในแผนพัฒนาท้องถิ่นขององค์กรปกครองส่วนท้องถิ่น พ.ศ. 2566 - 2570  ทั้งนี้เพื่อสร้างจิตสำนึกให้เกิดความร่วมมือจากทุกภาคส่วน โดยมีวัตถุประสงค์เพื่อลดปริมาณขยะในชุมชน และเป็นแนวทางในการจัดการขยะ     มูลฝอยจากต้นทาง</a:t>
            </a: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ขยายสู่ชุมชนในตำบลโชคเหนือ อำเภอลำดวน จังหวัดสุรินทร์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NCR\Desktop\รูปรับซื้อขยะ\หมู่ 4. โคกกล้วย_๑๙๐๗๑๔_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 b="6857"/>
          <a:stretch/>
        </p:blipFill>
        <p:spPr bwMode="auto">
          <a:xfrm>
            <a:off x="5197032" y="4407060"/>
            <a:ext cx="2199191" cy="227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CR\Desktop\รูปรับซื้อขยะ\หมู่ 3บ้านอำปึล_๑๙๐๗๑๔_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18" y="4407061"/>
            <a:ext cx="2876822" cy="2157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CR\Desktop\รูปรับซื้อขยะ\หมู่ 9 คุ้มโคกอังกัญ_๑๙๐๗๑๔_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94" y="4521748"/>
            <a:ext cx="2723907" cy="2042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ม้วนกระดาษแนวนอน 2"/>
          <p:cNvSpPr/>
          <p:nvPr/>
        </p:nvSpPr>
        <p:spPr>
          <a:xfrm>
            <a:off x="4122823" y="353555"/>
            <a:ext cx="3231572" cy="124445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  <a:cs typeface="Angsana New" pitchFamily="18" charset="-34"/>
              </a:rPr>
              <a:t>ความเป็นมา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13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97686" y="6340858"/>
            <a:ext cx="3814134" cy="408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ตุลาคม 61 ไม่ได้ออกรับซื้อขยะ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3" name="ตัวแทนเนื้อหา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2085617"/>
              </p:ext>
            </p:extLst>
          </p:nvPr>
        </p:nvGraphicFramePr>
        <p:xfrm>
          <a:off x="152399" y="274320"/>
          <a:ext cx="11901055" cy="600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3675265" y="2826674"/>
            <a:ext cx="59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774.2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05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16036" y="6276434"/>
            <a:ext cx="5459384" cy="408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มิถุนายน 62 และธันวาคม 62 ไม่ได้ออกรับซื้อขยะ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3" name="ตัวแทนเนื้อหา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5967295"/>
              </p:ext>
            </p:extLst>
          </p:nvPr>
        </p:nvGraphicFramePr>
        <p:xfrm>
          <a:off x="176646" y="274319"/>
          <a:ext cx="11887200" cy="581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4672792" y="1413510"/>
            <a:ext cx="66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en-US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1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328.7</a:t>
            </a:r>
            <a:endParaRPr lang="th-TH" sz="1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6813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1750" y="6215474"/>
            <a:ext cx="10515600" cy="408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หมายเหตุ.  เดือน เมษายน 63 และพฤษภาคม 63 กรกฎาคม 63  กันยายน 63  ตุลาคม 63  และธันวาคม 63ไม่ได้ออกรับซื้อขยะ (โรคติดเชื้อ</a:t>
            </a:r>
            <a:r>
              <a:rPr lang="th-TH" sz="1600" b="0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โคโรนา 2019 ( </a:t>
            </a:r>
            <a:r>
              <a:rPr lang="en-US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COVID -</a:t>
            </a:r>
            <a:r>
              <a:rPr lang="th-TH" sz="1600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19 ) กำลังระบาด )</a:t>
            </a:r>
            <a:endParaRPr lang="th-TH" sz="1600" b="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3" name="ตัวแทนเนื้อหา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5088801"/>
              </p:ext>
            </p:extLst>
          </p:nvPr>
        </p:nvGraphicFramePr>
        <p:xfrm>
          <a:off x="176646" y="274320"/>
          <a:ext cx="11887200" cy="580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กล่องข้อความ 1"/>
          <p:cNvSpPr txBox="1"/>
          <p:nvPr/>
        </p:nvSpPr>
        <p:spPr>
          <a:xfrm>
            <a:off x="11345150" y="5097825"/>
            <a:ext cx="372901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1"/>
          <p:cNvSpPr txBox="1"/>
          <p:nvPr/>
        </p:nvSpPr>
        <p:spPr>
          <a:xfrm>
            <a:off x="4741150" y="4983569"/>
            <a:ext cx="372901" cy="276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กล่องข้อความ 1"/>
          <p:cNvSpPr txBox="1"/>
          <p:nvPr/>
        </p:nvSpPr>
        <p:spPr>
          <a:xfrm>
            <a:off x="3928350" y="4983569"/>
            <a:ext cx="372901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กล่องข้อความ 1"/>
          <p:cNvSpPr txBox="1"/>
          <p:nvPr/>
        </p:nvSpPr>
        <p:spPr>
          <a:xfrm>
            <a:off x="6651230" y="4862986"/>
            <a:ext cx="372901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กล่องข้อความ 1"/>
          <p:cNvSpPr txBox="1"/>
          <p:nvPr/>
        </p:nvSpPr>
        <p:spPr>
          <a:xfrm>
            <a:off x="7442342" y="1541825"/>
            <a:ext cx="665338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en-US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988.30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กล่องข้อความ 1"/>
          <p:cNvSpPr txBox="1"/>
          <p:nvPr/>
        </p:nvSpPr>
        <p:spPr>
          <a:xfrm>
            <a:off x="10207230" y="2730545"/>
            <a:ext cx="603010" cy="258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914.50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3233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169919"/>
              </p:ext>
            </p:extLst>
          </p:nvPr>
        </p:nvGraphicFramePr>
        <p:xfrm>
          <a:off x="786246" y="375920"/>
          <a:ext cx="11293994" cy="595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460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04973"/>
              </p:ext>
            </p:extLst>
          </p:nvPr>
        </p:nvGraphicFramePr>
        <p:xfrm>
          <a:off x="552566" y="452120"/>
          <a:ext cx="11293994" cy="595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8425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1569027" y="2578239"/>
            <a:ext cx="9892145" cy="2301101"/>
          </a:xfrm>
        </p:spPr>
        <p:txBody>
          <a:bodyPr>
            <a:normAutofit/>
          </a:bodyPr>
          <a:lstStyle/>
          <a:p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เริ่มดำเนินงาน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เม.ย.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61 – ธ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.ค.65 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(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4  ปี  9  เดือน )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- 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ปริมาณ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ขยะที่รับซื้อ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ทั้งหมดจนถึงเดือน ธ.ค.65 รวม  </a:t>
            </a:r>
            <a:r>
              <a:rPr lang="en-US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91,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717.40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กิโลกรัม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ซึ่งเป็นขยะรีไซเคิลทั้งหมด เช่น โลหะ พลาสติก  กระดาษ  แก้ว  และขวด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2400300" y="472901"/>
            <a:ext cx="6961910" cy="151707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สรุป ปริมาณขยะ ที่ไปรับซื้อขยะรีไซเคิล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Freeform: Shape 7"/>
          <p:cNvSpPr>
            <a:spLocks/>
          </p:cNvSpPr>
          <p:nvPr/>
        </p:nvSpPr>
        <p:spPr bwMode="auto">
          <a:xfrm rot="4186005">
            <a:off x="907300" y="2351790"/>
            <a:ext cx="468194" cy="742642"/>
          </a:xfrm>
          <a:custGeom>
            <a:avLst/>
            <a:gdLst>
              <a:gd name="T0" fmla="*/ 177203 w 230275"/>
              <a:gd name="T1" fmla="*/ 267797 h 328519"/>
              <a:gd name="T2" fmla="*/ 421351 w 230275"/>
              <a:gd name="T3" fmla="*/ 746703 h 328519"/>
              <a:gd name="T4" fmla="*/ 515103 w 230275"/>
              <a:gd name="T5" fmla="*/ 831137 h 328519"/>
              <a:gd name="T6" fmla="*/ 539843 w 230275"/>
              <a:gd name="T7" fmla="*/ 623590 h 328519"/>
              <a:gd name="T8" fmla="*/ 449346 w 230275"/>
              <a:gd name="T9" fmla="*/ 430225 h 328519"/>
              <a:gd name="T10" fmla="*/ 274211 w 230275"/>
              <a:gd name="T11" fmla="*/ 129217 h 328519"/>
              <a:gd name="T12" fmla="*/ 112751 w 230275"/>
              <a:gd name="T13" fmla="*/ 305 h 328519"/>
              <a:gd name="T14" fmla="*/ 16393 w 230275"/>
              <a:gd name="T15" fmla="*/ 78297 h 328519"/>
              <a:gd name="T16" fmla="*/ 2721 w 230275"/>
              <a:gd name="T17" fmla="*/ 207210 h 328519"/>
              <a:gd name="T18" fmla="*/ 283327 w 230275"/>
              <a:gd name="T19" fmla="*/ 818248 h 328519"/>
              <a:gd name="T20" fmla="*/ 528776 w 230275"/>
              <a:gd name="T21" fmla="*/ 996147 h 328519"/>
              <a:gd name="T22" fmla="*/ 696096 w 230275"/>
              <a:gd name="T23" fmla="*/ 842097 h 328519"/>
              <a:gd name="T24" fmla="*/ 683075 w 230275"/>
              <a:gd name="T25" fmla="*/ 603609 h 328519"/>
              <a:gd name="T26" fmla="*/ 507291 w 230275"/>
              <a:gd name="T27" fmla="*/ 185294 h 3285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r="7067" b="5822"/>
          <a:stretch/>
        </p:blipFill>
        <p:spPr>
          <a:xfrm>
            <a:off x="4348480" y="4879340"/>
            <a:ext cx="3700711" cy="188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9"/>
          <a:stretch/>
        </p:blipFill>
        <p:spPr>
          <a:xfrm>
            <a:off x="0" y="4897120"/>
            <a:ext cx="4443632" cy="196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1824" b="20598"/>
          <a:stretch/>
        </p:blipFill>
        <p:spPr>
          <a:xfrm>
            <a:off x="7863840" y="4582160"/>
            <a:ext cx="4454331" cy="240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353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41960" y="2047969"/>
            <a:ext cx="11308080" cy="4904625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             เริ่ม</a:t>
            </a:r>
            <a: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ดำเนินงาน 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เม.ย.</a:t>
            </a:r>
            <a: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61 – ธ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.ค.65 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(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4   ปี   9   เดือน )</a:t>
            </a:r>
            <a:r>
              <a:rPr lang="th-TH" sz="360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                                      </a:t>
            </a:r>
          </a:p>
          <a:p>
            <a:pPr marL="45720" indent="0">
              <a:buNone/>
            </a:pP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	 - กำไร  </a:t>
            </a: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ปี 2561 </a:t>
            </a:r>
            <a:r>
              <a:rPr lang="en-US" sz="24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= 11,599.53 </a:t>
            </a: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บาท</a:t>
            </a:r>
          </a:p>
          <a:p>
            <a:pPr marL="45720" indent="0">
              <a:buNone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                                  ปี 2562 </a:t>
            </a:r>
            <a:r>
              <a:rPr lang="en-US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18,111.55 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  <a:p>
            <a:pPr marL="45720" indent="0">
              <a:buNone/>
            </a:pP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	                     </a:t>
            </a: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2563 </a:t>
            </a:r>
            <a:r>
              <a:rPr lang="en-US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19,747.38 </a:t>
            </a: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  <a:p>
            <a:pPr marL="45720" indent="0">
              <a:buNone/>
            </a:pP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                  ปี 2564 </a:t>
            </a:r>
            <a:r>
              <a:rPr lang="en-US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27,036.76 </a:t>
            </a: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  <a:p>
            <a:pPr marL="45720" indent="0">
              <a:buNone/>
            </a:pP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ปี 2565 </a:t>
            </a:r>
            <a:r>
              <a:rPr lang="en-US" sz="24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19,351.44 </a:t>
            </a: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endParaRPr lang="th-TH" sz="2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" indent="0">
              <a:buNone/>
            </a:pPr>
            <a:r>
              <a:rPr lang="th-TH" sz="24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              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- ยอดเงินคงเหลือในบัญชีธนาคารขยะรีไซเคิล  ณ ปัจจุบัน  </a:t>
            </a:r>
            <a:r>
              <a:rPr lang="en-US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245,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945.98  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บาท</a:t>
            </a:r>
          </a:p>
          <a:p>
            <a:pPr marL="45720" indent="0">
              <a:buNone/>
            </a:pP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	 - จ่ายเงินปันผล ครั้งที่ 1 ณ เดือน พฤษภาคม 2564  ยอด 8</a:t>
            </a:r>
            <a:r>
              <a:rPr lang="en-US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,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068.93 บาท</a:t>
            </a:r>
          </a:p>
          <a:p>
            <a:pPr marL="45720" indent="0">
              <a:buNone/>
            </a:pPr>
            <a:r>
              <a:rPr lang="th-TH" sz="3600" dirty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solidFill>
                  <a:prstClr val="black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</a:t>
            </a:r>
          </a:p>
          <a:p>
            <a:pPr marL="45720" indent="0">
              <a:buNone/>
            </a:pPr>
            <a:endParaRPr lang="th-TH" sz="3600" dirty="0" smtClean="0">
              <a:solidFill>
                <a:prstClr val="black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2120960" y="242959"/>
            <a:ext cx="7950079" cy="146511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เงิน</a:t>
            </a:r>
            <a:r>
              <a:rPr lang="th-TH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ฝากธนาคารขยะรีไซเคิล </a:t>
            </a:r>
            <a:r>
              <a:rPr lang="th-TH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ตำบลโชคเหนือ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98" y="2537501"/>
            <a:ext cx="4161746" cy="231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2023" y="2399013"/>
            <a:ext cx="585257" cy="588027"/>
            <a:chOff x="2485806" y="193480"/>
            <a:chExt cx="258490" cy="315953"/>
          </a:xfrm>
        </p:grpSpPr>
        <p:sp>
          <p:nvSpPr>
            <p:cNvPr id="7" name="Freeform: Shape 6"/>
            <p:cNvSpPr>
              <a:spLocks/>
            </p:cNvSpPr>
            <p:nvPr/>
          </p:nvSpPr>
          <p:spPr bwMode="auto">
            <a:xfrm>
              <a:off x="2491312" y="203456"/>
              <a:ext cx="252984" cy="305977"/>
            </a:xfrm>
            <a:custGeom>
              <a:avLst/>
              <a:gdLst>
                <a:gd name="T0" fmla="*/ 177239 w 252984"/>
                <a:gd name="T1" fmla="*/ 73780 h 305977"/>
                <a:gd name="T2" fmla="*/ 66474 w 252984"/>
                <a:gd name="T3" fmla="*/ 211018 h 305977"/>
                <a:gd name="T4" fmla="*/ 53978 w 252984"/>
                <a:gd name="T5" fmla="*/ 250199 h 305977"/>
                <a:gd name="T6" fmla="*/ 119421 w 252984"/>
                <a:gd name="T7" fmla="*/ 229020 h 305977"/>
                <a:gd name="T8" fmla="*/ 165590 w 252984"/>
                <a:gd name="T9" fmla="*/ 175650 h 305977"/>
                <a:gd name="T10" fmla="*/ 232303 w 252984"/>
                <a:gd name="T11" fmla="*/ 83099 h 305977"/>
                <a:gd name="T12" fmla="*/ 248611 w 252984"/>
                <a:gd name="T13" fmla="*/ 18080 h 305977"/>
                <a:gd name="T14" fmla="*/ 212395 w 252984"/>
                <a:gd name="T15" fmla="*/ 78 h 305977"/>
                <a:gd name="T16" fmla="*/ 172368 w 252984"/>
                <a:gd name="T17" fmla="*/ 13420 h 305977"/>
                <a:gd name="T18" fmla="*/ 27081 w 252984"/>
                <a:gd name="T19" fmla="*/ 179038 h 305977"/>
                <a:gd name="T20" fmla="*/ 5902 w 252984"/>
                <a:gd name="T21" fmla="*/ 276037 h 305977"/>
                <a:gd name="T22" fmla="*/ 74521 w 252984"/>
                <a:gd name="T23" fmla="*/ 304629 h 305977"/>
                <a:gd name="T24" fmla="*/ 144200 w 252984"/>
                <a:gd name="T25" fmla="*/ 268625 h 305977"/>
                <a:gd name="T26" fmla="*/ 245858 w 252984"/>
                <a:gd name="T27" fmla="*/ 159978 h 3059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8" name="Freeform: Shape 7"/>
            <p:cNvSpPr>
              <a:spLocks/>
            </p:cNvSpPr>
            <p:nvPr/>
          </p:nvSpPr>
          <p:spPr bwMode="auto">
            <a:xfrm>
              <a:off x="2485806" y="193480"/>
              <a:ext cx="252984" cy="306186"/>
            </a:xfrm>
            <a:custGeom>
              <a:avLst/>
              <a:gdLst>
                <a:gd name="T0" fmla="*/ 177238 w 252984"/>
                <a:gd name="T1" fmla="*/ 73802 h 306186"/>
                <a:gd name="T2" fmla="*/ 66473 w 252984"/>
                <a:gd name="T3" fmla="*/ 211041 h 306186"/>
                <a:gd name="T4" fmla="*/ 53978 w 252984"/>
                <a:gd name="T5" fmla="*/ 250221 h 306186"/>
                <a:gd name="T6" fmla="*/ 119420 w 252984"/>
                <a:gd name="T7" fmla="*/ 229043 h 306186"/>
                <a:gd name="T8" fmla="*/ 165590 w 252984"/>
                <a:gd name="T9" fmla="*/ 175884 h 306186"/>
                <a:gd name="T10" fmla="*/ 232303 w 252984"/>
                <a:gd name="T11" fmla="*/ 83121 h 306186"/>
                <a:gd name="T12" fmla="*/ 248611 w 252984"/>
                <a:gd name="T13" fmla="*/ 18102 h 306186"/>
                <a:gd name="T14" fmla="*/ 212395 w 252984"/>
                <a:gd name="T15" fmla="*/ 100 h 306186"/>
                <a:gd name="T16" fmla="*/ 172367 w 252984"/>
                <a:gd name="T17" fmla="*/ 13443 h 306186"/>
                <a:gd name="T18" fmla="*/ 27081 w 252984"/>
                <a:gd name="T19" fmla="*/ 179272 h 306186"/>
                <a:gd name="T20" fmla="*/ 5902 w 252984"/>
                <a:gd name="T21" fmla="*/ 276060 h 306186"/>
                <a:gd name="T22" fmla="*/ 74521 w 252984"/>
                <a:gd name="T23" fmla="*/ 304863 h 306186"/>
                <a:gd name="T24" fmla="*/ 144200 w 252984"/>
                <a:gd name="T25" fmla="*/ 268647 h 306186"/>
                <a:gd name="T26" fmla="*/ 246070 w 252984"/>
                <a:gd name="T27" fmla="*/ 160000 h 306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74673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609600" y="2079031"/>
            <a:ext cx="11430000" cy="2298638"/>
          </a:xfrm>
        </p:spPr>
        <p:txBody>
          <a:bodyPr>
            <a:noAutofit/>
          </a:bodyPr>
          <a:lstStyle/>
          <a:p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เริ่มก่อตั้งธนาคารขยะรีไซเคิล เมื่อวันที่  3 มกราคม พ.ศ. 2561</a:t>
            </a:r>
          </a:p>
          <a:p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- มีการจ่ายเงินช่วยเหลือฌาปนกิจศพไปทั้งสิ้นจำนวน 39 ราย เป็นจำนวนเงิน </a:t>
            </a:r>
            <a:r>
              <a:rPr lang="en-US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109,</a:t>
            </a:r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520 บาท</a:t>
            </a:r>
          </a:p>
          <a:p>
            <a:r>
              <a:rPr 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( ตั้งแต่เริ่มก่อตั้งธนาคารขยะรีไซเคิล จนถึงเดือน ธ.ค.65 )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779319" y="648864"/>
            <a:ext cx="9815580" cy="1231892"/>
          </a:xfrm>
        </p:spPr>
        <p:txBody>
          <a:bodyPr/>
          <a:lstStyle/>
          <a:p>
            <a:pPr marL="182880" indent="0" algn="ctr">
              <a:buNone/>
            </a:pPr>
            <a:r>
              <a:rPr lang="th-TH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เงินฌาปนกิจศพ</a:t>
            </a:r>
            <a:endParaRPr lang="th-TH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55" y="4876800"/>
            <a:ext cx="2560987" cy="203531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36" y="4842895"/>
            <a:ext cx="3249389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 rot="17418080">
            <a:off x="929088" y="1544240"/>
            <a:ext cx="677862" cy="346075"/>
            <a:chOff x="772158" y="169853"/>
            <a:chExt cx="801825" cy="411081"/>
          </a:xfrm>
        </p:grpSpPr>
        <p:sp>
          <p:nvSpPr>
            <p:cNvPr id="7" name="Freeform: Shape 28"/>
            <p:cNvSpPr>
              <a:spLocks/>
            </p:cNvSpPr>
            <p:nvPr/>
          </p:nvSpPr>
          <p:spPr bwMode="auto">
            <a:xfrm>
              <a:off x="950079" y="174936"/>
              <a:ext cx="536247" cy="390748"/>
            </a:xfrm>
            <a:custGeom>
              <a:avLst/>
              <a:gdLst>
                <a:gd name="T0" fmla="*/ 449650 w 536247"/>
                <a:gd name="T1" fmla="*/ 390755 h 390748"/>
                <a:gd name="T2" fmla="*/ 24 w 536247"/>
                <a:gd name="T3" fmla="*/ 254152 h 390748"/>
                <a:gd name="T4" fmla="*/ 58478 w 536247"/>
                <a:gd name="T5" fmla="*/ 6 h 390748"/>
                <a:gd name="T6" fmla="*/ 536271 w 536247"/>
                <a:gd name="T7" fmla="*/ 159483 h 390748"/>
                <a:gd name="T8" fmla="*/ 451556 w 536247"/>
                <a:gd name="T9" fmla="*/ 386308 h 390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lnTo>
                    <a:pt x="449650" y="390755"/>
                  </a:lnTo>
                  <a:close/>
                </a:path>
              </a:pathLst>
            </a:custGeom>
            <a:solidFill>
              <a:srgbClr val="FF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8" name="Freeform: Shape 29"/>
            <p:cNvSpPr>
              <a:spLocks/>
            </p:cNvSpPr>
            <p:nvPr/>
          </p:nvSpPr>
          <p:spPr bwMode="auto">
            <a:xfrm>
              <a:off x="1399705" y="334413"/>
              <a:ext cx="173854" cy="246521"/>
            </a:xfrm>
            <a:custGeom>
              <a:avLst/>
              <a:gdLst>
                <a:gd name="T0" fmla="*/ 24 w 173854"/>
                <a:gd name="T1" fmla="*/ 231279 h 246521"/>
                <a:gd name="T2" fmla="*/ 1295 w 173854"/>
                <a:gd name="T3" fmla="*/ 226831 h 246521"/>
                <a:gd name="T4" fmla="*/ 86010 w 173854"/>
                <a:gd name="T5" fmla="*/ 6 h 246521"/>
                <a:gd name="T6" fmla="*/ 158442 w 173854"/>
                <a:gd name="T7" fmla="*/ 36222 h 246521"/>
                <a:gd name="T8" fmla="*/ 84951 w 173854"/>
                <a:gd name="T9" fmla="*/ 246527 h 246521"/>
                <a:gd name="T10" fmla="*/ 24 w 173854"/>
                <a:gd name="T11" fmla="*/ 231279 h 246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9" name="Freeform: Shape 30"/>
            <p:cNvSpPr>
              <a:spLocks/>
            </p:cNvSpPr>
            <p:nvPr/>
          </p:nvSpPr>
          <p:spPr bwMode="auto">
            <a:xfrm>
              <a:off x="772473" y="169853"/>
              <a:ext cx="236060" cy="259440"/>
            </a:xfrm>
            <a:custGeom>
              <a:avLst/>
              <a:gdLst>
                <a:gd name="T0" fmla="*/ 168524 w 236060"/>
                <a:gd name="T1" fmla="*/ 256905 h 259440"/>
                <a:gd name="T2" fmla="*/ 4600 w 236060"/>
                <a:gd name="T3" fmla="*/ 117337 h 259440"/>
                <a:gd name="T4" fmla="*/ 16037 w 236060"/>
                <a:gd name="T5" fmla="*/ 54859 h 259440"/>
                <a:gd name="T6" fmla="*/ 210882 w 236060"/>
                <a:gd name="T7" fmla="*/ 6 h 259440"/>
                <a:gd name="T8" fmla="*/ 236084 w 236060"/>
                <a:gd name="T9" fmla="*/ 4030 h 259440"/>
                <a:gd name="T10" fmla="*/ 177631 w 236060"/>
                <a:gd name="T11" fmla="*/ 259447 h 259440"/>
                <a:gd name="T12" fmla="*/ 168524 w 236060"/>
                <a:gd name="T13" fmla="*/ 256905 h 259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0" name="Freeform: Shape 31"/>
            <p:cNvSpPr>
              <a:spLocks/>
            </p:cNvSpPr>
            <p:nvPr/>
          </p:nvSpPr>
          <p:spPr bwMode="auto">
            <a:xfrm>
              <a:off x="1353651" y="313758"/>
              <a:ext cx="101118" cy="251279"/>
            </a:xfrm>
            <a:custGeom>
              <a:avLst/>
              <a:gdLst>
                <a:gd name="T0" fmla="*/ 2238 w 101118"/>
                <a:gd name="T1" fmla="*/ 233932 h 251279"/>
                <a:gd name="T2" fmla="*/ 7533 w 101118"/>
                <a:gd name="T3" fmla="*/ 229484 h 251279"/>
                <a:gd name="T4" fmla="*/ 7533 w 101118"/>
                <a:gd name="T5" fmla="*/ 233085 h 251279"/>
                <a:gd name="T6" fmla="*/ 17275 w 101118"/>
                <a:gd name="T7" fmla="*/ 250663 h 251279"/>
                <a:gd name="T8" fmla="*/ 24963 w 101118"/>
                <a:gd name="T9" fmla="*/ 248155 h 251279"/>
                <a:gd name="T10" fmla="*/ 25323 w 101118"/>
                <a:gd name="T11" fmla="*/ 247274 h 251279"/>
                <a:gd name="T12" fmla="*/ 56667 w 101118"/>
                <a:gd name="T13" fmla="*/ 130791 h 251279"/>
                <a:gd name="T14" fmla="*/ 101143 w 101118"/>
                <a:gd name="T15" fmla="*/ 17484 h 251279"/>
                <a:gd name="T16" fmla="*/ 98178 w 101118"/>
                <a:gd name="T17" fmla="*/ 14308 h 251279"/>
                <a:gd name="T18" fmla="*/ 71493 w 101118"/>
                <a:gd name="T19" fmla="*/ 61536 h 251279"/>
                <a:gd name="T20" fmla="*/ 49043 w 101118"/>
                <a:gd name="T21" fmla="*/ 121261 h 251279"/>
                <a:gd name="T22" fmla="*/ 31253 w 101118"/>
                <a:gd name="T23" fmla="*/ 177596 h 251279"/>
                <a:gd name="T24" fmla="*/ 48619 w 101118"/>
                <a:gd name="T25" fmla="*/ 115754 h 251279"/>
                <a:gd name="T26" fmla="*/ 73187 w 101118"/>
                <a:gd name="T27" fmla="*/ 48617 h 251279"/>
                <a:gd name="T28" fmla="*/ 81658 w 101118"/>
                <a:gd name="T29" fmla="*/ 541 h 251279"/>
                <a:gd name="T30" fmla="*/ 75517 w 101118"/>
                <a:gd name="T31" fmla="*/ 2236 h 251279"/>
                <a:gd name="T32" fmla="*/ 27441 w 101118"/>
                <a:gd name="T33" fmla="*/ 135239 h 251279"/>
                <a:gd name="T34" fmla="*/ 9439 w 101118"/>
                <a:gd name="T35" fmla="*/ 205129 h 251279"/>
                <a:gd name="T36" fmla="*/ 7956 w 101118"/>
                <a:gd name="T37" fmla="*/ 221436 h 251279"/>
                <a:gd name="T38" fmla="*/ 967 w 101118"/>
                <a:gd name="T39" fmla="*/ 232026 h 251279"/>
                <a:gd name="T40" fmla="*/ 2238 w 101118"/>
                <a:gd name="T41" fmla="*/ 233932 h 251279"/>
                <a:gd name="T42" fmla="*/ 26382 w 101118"/>
                <a:gd name="T43" fmla="*/ 192845 h 251279"/>
                <a:gd name="T44" fmla="*/ 16428 w 101118"/>
                <a:gd name="T45" fmla="*/ 237320 h 251279"/>
                <a:gd name="T46" fmla="*/ 12827 w 101118"/>
                <a:gd name="T47" fmla="*/ 228425 h 251279"/>
                <a:gd name="T48" fmla="*/ 12827 w 101118"/>
                <a:gd name="T49" fmla="*/ 223131 h 251279"/>
                <a:gd name="T50" fmla="*/ 26382 w 101118"/>
                <a:gd name="T51" fmla="*/ 192845 h 251279"/>
                <a:gd name="T52" fmla="*/ 76576 w 101118"/>
                <a:gd name="T53" fmla="*/ 20873 h 251279"/>
                <a:gd name="T54" fmla="*/ 72763 w 101118"/>
                <a:gd name="T55" fmla="*/ 27862 h 251279"/>
                <a:gd name="T56" fmla="*/ 66198 w 101118"/>
                <a:gd name="T57" fmla="*/ 41205 h 251279"/>
                <a:gd name="T58" fmla="*/ 60480 w 101118"/>
                <a:gd name="T59" fmla="*/ 54336 h 251279"/>
                <a:gd name="T60" fmla="*/ 78058 w 101118"/>
                <a:gd name="T61" fmla="*/ 15578 h 251279"/>
                <a:gd name="T62" fmla="*/ 76576 w 101118"/>
                <a:gd name="T63" fmla="*/ 20873 h 251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1" name="Freeform: Shape 32"/>
            <p:cNvSpPr>
              <a:spLocks/>
            </p:cNvSpPr>
            <p:nvPr/>
          </p:nvSpPr>
          <p:spPr bwMode="auto">
            <a:xfrm>
              <a:off x="1343458" y="309509"/>
              <a:ext cx="81918" cy="247235"/>
            </a:xfrm>
            <a:custGeom>
              <a:avLst/>
              <a:gdLst>
                <a:gd name="T0" fmla="*/ 18149 w 81918"/>
                <a:gd name="T1" fmla="*/ 246864 h 247235"/>
                <a:gd name="T2" fmla="*/ 23232 w 81918"/>
                <a:gd name="T3" fmla="*/ 241146 h 247235"/>
                <a:gd name="T4" fmla="*/ 27885 w 81918"/>
                <a:gd name="T5" fmla="*/ 238420 h 247235"/>
                <a:gd name="T6" fmla="*/ 27892 w 81918"/>
                <a:gd name="T7" fmla="*/ 238393 h 247235"/>
                <a:gd name="T8" fmla="*/ 30857 w 81918"/>
                <a:gd name="T9" fmla="*/ 215096 h 247235"/>
                <a:gd name="T10" fmla="*/ 27212 w 81918"/>
                <a:gd name="T11" fmla="*/ 213022 h 247235"/>
                <a:gd name="T12" fmla="*/ 25138 w 81918"/>
                <a:gd name="T13" fmla="*/ 215096 h 247235"/>
                <a:gd name="T14" fmla="*/ 18785 w 81918"/>
                <a:gd name="T15" fmla="*/ 228438 h 247235"/>
                <a:gd name="T16" fmla="*/ 14761 w 81918"/>
                <a:gd name="T17" fmla="*/ 233310 h 247235"/>
                <a:gd name="T18" fmla="*/ 35940 w 81918"/>
                <a:gd name="T19" fmla="*/ 114497 h 247235"/>
                <a:gd name="T20" fmla="*/ 55848 w 81918"/>
                <a:gd name="T21" fmla="*/ 59220 h 247235"/>
                <a:gd name="T22" fmla="*/ 68343 w 81918"/>
                <a:gd name="T23" fmla="*/ 30417 h 247235"/>
                <a:gd name="T24" fmla="*/ 81686 w 81918"/>
                <a:gd name="T25" fmla="*/ 4579 h 247235"/>
                <a:gd name="T26" fmla="*/ 75332 w 81918"/>
                <a:gd name="T27" fmla="*/ 978 h 247235"/>
                <a:gd name="T28" fmla="*/ 56907 w 81918"/>
                <a:gd name="T29" fmla="*/ 30840 h 247235"/>
                <a:gd name="T30" fmla="*/ 45046 w 81918"/>
                <a:gd name="T31" fmla="*/ 61126 h 247235"/>
                <a:gd name="T32" fmla="*/ 21114 w 81918"/>
                <a:gd name="T33" fmla="*/ 131651 h 247235"/>
                <a:gd name="T34" fmla="*/ 3536 w 81918"/>
                <a:gd name="T35" fmla="*/ 202177 h 247235"/>
                <a:gd name="T36" fmla="*/ 18149 w 81918"/>
                <a:gd name="T37" fmla="*/ 246864 h 247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2" name="Freeform: Shape 33"/>
            <p:cNvSpPr>
              <a:spLocks/>
            </p:cNvSpPr>
            <p:nvPr/>
          </p:nvSpPr>
          <p:spPr bwMode="auto">
            <a:xfrm>
              <a:off x="1001544" y="191485"/>
              <a:ext cx="75396" cy="256975"/>
            </a:xfrm>
            <a:custGeom>
              <a:avLst/>
              <a:gdLst>
                <a:gd name="T0" fmla="*/ 12308 w 75396"/>
                <a:gd name="T1" fmla="*/ 250945 h 256975"/>
                <a:gd name="T2" fmla="*/ 34546 w 75396"/>
                <a:gd name="T3" fmla="*/ 121966 h 256975"/>
                <a:gd name="T4" fmla="*/ 53818 w 75396"/>
                <a:gd name="T5" fmla="*/ 60972 h 256975"/>
                <a:gd name="T6" fmla="*/ 65255 w 75396"/>
                <a:gd name="T7" fmla="*/ 31109 h 256975"/>
                <a:gd name="T8" fmla="*/ 75421 w 75396"/>
                <a:gd name="T9" fmla="*/ 2094 h 256975"/>
                <a:gd name="T10" fmla="*/ 73273 w 75396"/>
                <a:gd name="T11" fmla="*/ 6 h 256975"/>
                <a:gd name="T12" fmla="*/ 71820 w 75396"/>
                <a:gd name="T13" fmla="*/ 612 h 256975"/>
                <a:gd name="T14" fmla="*/ 57419 w 75396"/>
                <a:gd name="T15" fmla="*/ 27721 h 256975"/>
                <a:gd name="T16" fmla="*/ 45770 w 75396"/>
                <a:gd name="T17" fmla="*/ 56948 h 256975"/>
                <a:gd name="T18" fmla="*/ 24592 w 75396"/>
                <a:gd name="T19" fmla="*/ 120484 h 256975"/>
                <a:gd name="T20" fmla="*/ 24 w 75396"/>
                <a:gd name="T21" fmla="*/ 250945 h 256975"/>
                <a:gd name="T22" fmla="*/ 12308 w 75396"/>
                <a:gd name="T23" fmla="*/ 250945 h 2569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3" name="Freeform: Shape 34"/>
            <p:cNvSpPr>
              <a:spLocks/>
            </p:cNvSpPr>
            <p:nvPr/>
          </p:nvSpPr>
          <p:spPr bwMode="auto">
            <a:xfrm>
              <a:off x="980362" y="183872"/>
              <a:ext cx="69635" cy="254317"/>
            </a:xfrm>
            <a:custGeom>
              <a:avLst/>
              <a:gdLst>
                <a:gd name="T0" fmla="*/ 5110 w 69635"/>
                <a:gd name="T1" fmla="*/ 253053 h 254317"/>
                <a:gd name="T2" fmla="*/ 24171 w 69635"/>
                <a:gd name="T3" fmla="*/ 124498 h 254317"/>
                <a:gd name="T4" fmla="*/ 41326 w 69635"/>
                <a:gd name="T5" fmla="*/ 63503 h 254317"/>
                <a:gd name="T6" fmla="*/ 69070 w 69635"/>
                <a:gd name="T7" fmla="*/ 3778 h 254317"/>
                <a:gd name="T8" fmla="*/ 66529 w 69635"/>
                <a:gd name="T9" fmla="*/ 390 h 254317"/>
                <a:gd name="T10" fmla="*/ 36243 w 69635"/>
                <a:gd name="T11" fmla="*/ 50372 h 254317"/>
                <a:gd name="T12" fmla="*/ 16123 w 69635"/>
                <a:gd name="T13" fmla="*/ 117085 h 254317"/>
                <a:gd name="T14" fmla="*/ 27 w 69635"/>
                <a:gd name="T15" fmla="*/ 253053 h 254317"/>
                <a:gd name="T16" fmla="*/ 4475 w 69635"/>
                <a:gd name="T17" fmla="*/ 253688 h 254317"/>
                <a:gd name="T18" fmla="*/ 5110 w 69635"/>
                <a:gd name="T19" fmla="*/ 253053 h 254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4" name="Freeform: Shape 35"/>
            <p:cNvSpPr>
              <a:spLocks/>
            </p:cNvSpPr>
            <p:nvPr/>
          </p:nvSpPr>
          <p:spPr bwMode="auto">
            <a:xfrm>
              <a:off x="992618" y="191910"/>
              <a:ext cx="74579" cy="257000"/>
            </a:xfrm>
            <a:custGeom>
              <a:avLst/>
              <a:gdLst>
                <a:gd name="T0" fmla="*/ 8950 w 74579"/>
                <a:gd name="T1" fmla="*/ 252427 h 257000"/>
                <a:gd name="T2" fmla="*/ 74604 w 74579"/>
                <a:gd name="T3" fmla="*/ 2517 h 257000"/>
                <a:gd name="T4" fmla="*/ 70792 w 74579"/>
                <a:gd name="T5" fmla="*/ 1034 h 257000"/>
                <a:gd name="T6" fmla="*/ 55 w 74579"/>
                <a:gd name="T7" fmla="*/ 252215 h 257000"/>
                <a:gd name="T8" fmla="*/ 8950 w 74579"/>
                <a:gd name="T9" fmla="*/ 252427 h 25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5" name="Freeform: Shape 36"/>
            <p:cNvSpPr>
              <a:spLocks/>
            </p:cNvSpPr>
            <p:nvPr/>
          </p:nvSpPr>
          <p:spPr bwMode="auto">
            <a:xfrm>
              <a:off x="982479" y="191698"/>
              <a:ext cx="73493" cy="252870"/>
            </a:xfrm>
            <a:custGeom>
              <a:avLst/>
              <a:gdLst>
                <a:gd name="T0" fmla="*/ 9982 w 73493"/>
                <a:gd name="T1" fmla="*/ 248615 h 252870"/>
                <a:gd name="T2" fmla="*/ 73518 w 73493"/>
                <a:gd name="T3" fmla="*/ 2517 h 252870"/>
                <a:gd name="T4" fmla="*/ 69918 w 73493"/>
                <a:gd name="T5" fmla="*/ 1034 h 252870"/>
                <a:gd name="T6" fmla="*/ 28 w 73493"/>
                <a:gd name="T7" fmla="*/ 248403 h 252870"/>
                <a:gd name="T8" fmla="*/ 9982 w 73493"/>
                <a:gd name="T9" fmla="*/ 248615 h 252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6" name="Freeform: Shape 37"/>
            <p:cNvSpPr>
              <a:spLocks/>
            </p:cNvSpPr>
            <p:nvPr/>
          </p:nvSpPr>
          <p:spPr bwMode="auto">
            <a:xfrm>
              <a:off x="1006626" y="183054"/>
              <a:ext cx="47229" cy="161524"/>
            </a:xfrm>
            <a:custGeom>
              <a:avLst/>
              <a:gdLst>
                <a:gd name="T0" fmla="*/ 4684 w 47229"/>
                <a:gd name="T1" fmla="*/ 159201 h 161524"/>
                <a:gd name="T2" fmla="*/ 16121 w 47229"/>
                <a:gd name="T3" fmla="*/ 78722 h 161524"/>
                <a:gd name="T4" fmla="*/ 29887 w 47229"/>
                <a:gd name="T5" fmla="*/ 40388 h 161524"/>
                <a:gd name="T6" fmla="*/ 38994 w 47229"/>
                <a:gd name="T7" fmla="*/ 23445 h 161524"/>
                <a:gd name="T8" fmla="*/ 47253 w 47229"/>
                <a:gd name="T9" fmla="*/ 5232 h 161524"/>
                <a:gd name="T10" fmla="*/ 41889 w 47229"/>
                <a:gd name="T11" fmla="*/ 7 h 161524"/>
                <a:gd name="T12" fmla="*/ 38358 w 47229"/>
                <a:gd name="T13" fmla="*/ 1419 h 161524"/>
                <a:gd name="T14" fmla="*/ 29463 w 47229"/>
                <a:gd name="T15" fmla="*/ 19421 h 161524"/>
                <a:gd name="T16" fmla="*/ 23957 w 47229"/>
                <a:gd name="T17" fmla="*/ 38906 h 161524"/>
                <a:gd name="T18" fmla="*/ 12308 w 47229"/>
                <a:gd name="T19" fmla="*/ 78722 h 161524"/>
                <a:gd name="T20" fmla="*/ 25 w 47229"/>
                <a:gd name="T21" fmla="*/ 159201 h 161524"/>
                <a:gd name="T22" fmla="*/ 2354 w 47229"/>
                <a:gd name="T23" fmla="*/ 161531 h 161524"/>
                <a:gd name="T24" fmla="*/ 4684 w 47229"/>
                <a:gd name="T25" fmla="*/ 159201 h 1615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7" name="Freeform: Shape 38"/>
            <p:cNvSpPr>
              <a:spLocks/>
            </p:cNvSpPr>
            <p:nvPr/>
          </p:nvSpPr>
          <p:spPr bwMode="auto">
            <a:xfrm>
              <a:off x="1071686" y="299417"/>
              <a:ext cx="268304" cy="157650"/>
            </a:xfrm>
            <a:custGeom>
              <a:avLst/>
              <a:gdLst>
                <a:gd name="T0" fmla="*/ 14597 w 268304"/>
                <a:gd name="T1" fmla="*/ 70159 h 157650"/>
                <a:gd name="T2" fmla="*/ 84276 w 268304"/>
                <a:gd name="T3" fmla="*/ 124589 h 157650"/>
                <a:gd name="T4" fmla="*/ 192499 w 268304"/>
                <a:gd name="T5" fmla="*/ 157627 h 157650"/>
                <a:gd name="T6" fmla="*/ 245023 w 268304"/>
                <a:gd name="T7" fmla="*/ 147250 h 157650"/>
                <a:gd name="T8" fmla="*/ 254553 w 268304"/>
                <a:gd name="T9" fmla="*/ 141955 h 157650"/>
                <a:gd name="T10" fmla="*/ 267684 w 268304"/>
                <a:gd name="T11" fmla="*/ 126706 h 157650"/>
                <a:gd name="T12" fmla="*/ 266413 w 268304"/>
                <a:gd name="T13" fmla="*/ 108281 h 157650"/>
                <a:gd name="T14" fmla="*/ 249894 w 268304"/>
                <a:gd name="T15" fmla="*/ 80113 h 157650"/>
                <a:gd name="T16" fmla="*/ 216220 w 268304"/>
                <a:gd name="T17" fmla="*/ 52157 h 157650"/>
                <a:gd name="T18" fmla="*/ 173862 w 268304"/>
                <a:gd name="T19" fmla="*/ 29072 h 157650"/>
                <a:gd name="T20" fmla="*/ 131504 w 268304"/>
                <a:gd name="T21" fmla="*/ 11706 h 157650"/>
                <a:gd name="T22" fmla="*/ 82581 w 268304"/>
                <a:gd name="T23" fmla="*/ 2810 h 157650"/>
                <a:gd name="T24" fmla="*/ 35776 w 268304"/>
                <a:gd name="T25" fmla="*/ 1116 h 157650"/>
                <a:gd name="T26" fmla="*/ 11632 w 268304"/>
                <a:gd name="T27" fmla="*/ 13400 h 157650"/>
                <a:gd name="T28" fmla="*/ 6338 w 268304"/>
                <a:gd name="T29" fmla="*/ 18483 h 157650"/>
                <a:gd name="T30" fmla="*/ 3373 w 268304"/>
                <a:gd name="T31" fmla="*/ 53216 h 157650"/>
                <a:gd name="T32" fmla="*/ 14597 w 268304"/>
                <a:gd name="T33" fmla="*/ 70159 h 157650"/>
                <a:gd name="T34" fmla="*/ 145059 w 268304"/>
                <a:gd name="T35" fmla="*/ 111246 h 157650"/>
                <a:gd name="T36" fmla="*/ 78134 w 268304"/>
                <a:gd name="T37" fmla="*/ 84772 h 157650"/>
                <a:gd name="T38" fmla="*/ 47636 w 268304"/>
                <a:gd name="T39" fmla="*/ 63594 h 157650"/>
                <a:gd name="T40" fmla="*/ 37471 w 268304"/>
                <a:gd name="T41" fmla="*/ 55757 h 157650"/>
                <a:gd name="T42" fmla="*/ 82370 w 268304"/>
                <a:gd name="T43" fmla="*/ 83078 h 157650"/>
                <a:gd name="T44" fmla="*/ 148024 w 268304"/>
                <a:gd name="T45" fmla="*/ 111246 h 157650"/>
                <a:gd name="T46" fmla="*/ 192288 w 268304"/>
                <a:gd name="T47" fmla="*/ 111246 h 157650"/>
                <a:gd name="T48" fmla="*/ 191017 w 268304"/>
                <a:gd name="T49" fmla="*/ 107857 h 157650"/>
                <a:gd name="T50" fmla="*/ 159037 w 268304"/>
                <a:gd name="T51" fmla="*/ 88585 h 157650"/>
                <a:gd name="T52" fmla="*/ 120068 w 268304"/>
                <a:gd name="T53" fmla="*/ 70794 h 157650"/>
                <a:gd name="T54" fmla="*/ 105454 w 268304"/>
                <a:gd name="T55" fmla="*/ 66347 h 157650"/>
                <a:gd name="T56" fmla="*/ 188052 w 268304"/>
                <a:gd name="T57" fmla="*/ 104469 h 157650"/>
                <a:gd name="T58" fmla="*/ 194829 w 268304"/>
                <a:gd name="T59" fmla="*/ 109552 h 157650"/>
                <a:gd name="T60" fmla="*/ 191440 w 268304"/>
                <a:gd name="T61" fmla="*/ 111881 h 157650"/>
                <a:gd name="T62" fmla="*/ 209019 w 268304"/>
                <a:gd name="T63" fmla="*/ 117811 h 157650"/>
                <a:gd name="T64" fmla="*/ 206477 w 268304"/>
                <a:gd name="T65" fmla="*/ 117811 h 157650"/>
                <a:gd name="T66" fmla="*/ 209231 w 268304"/>
                <a:gd name="T67" fmla="*/ 111881 h 157650"/>
                <a:gd name="T68" fmla="*/ 185299 w 268304"/>
                <a:gd name="T69" fmla="*/ 85408 h 157650"/>
                <a:gd name="T70" fmla="*/ 94442 w 268304"/>
                <a:gd name="T71" fmla="*/ 47710 h 157650"/>
                <a:gd name="T72" fmla="*/ 56955 w 268304"/>
                <a:gd name="T73" fmla="*/ 43050 h 157650"/>
                <a:gd name="T74" fmla="*/ 55684 w 268304"/>
                <a:gd name="T75" fmla="*/ 43050 h 157650"/>
                <a:gd name="T76" fmla="*/ 131504 w 268304"/>
                <a:gd name="T77" fmla="*/ 58723 h 157650"/>
                <a:gd name="T78" fmla="*/ 195041 w 268304"/>
                <a:gd name="T79" fmla="*/ 84984 h 157650"/>
                <a:gd name="T80" fmla="*/ 213678 w 268304"/>
                <a:gd name="T81" fmla="*/ 107434 h 157650"/>
                <a:gd name="T82" fmla="*/ 208172 w 268304"/>
                <a:gd name="T83" fmla="*/ 118447 h 157650"/>
                <a:gd name="T84" fmla="*/ 232315 w 268304"/>
                <a:gd name="T85" fmla="*/ 124377 h 157650"/>
                <a:gd name="T86" fmla="*/ 224056 w 268304"/>
                <a:gd name="T87" fmla="*/ 126071 h 157650"/>
                <a:gd name="T88" fmla="*/ 228927 w 268304"/>
                <a:gd name="T89" fmla="*/ 109763 h 157650"/>
                <a:gd name="T90" fmla="*/ 236763 w 268304"/>
                <a:gd name="T91" fmla="*/ 118659 h 157650"/>
                <a:gd name="T92" fmla="*/ 238881 w 268304"/>
                <a:gd name="T93" fmla="*/ 121412 h 157650"/>
                <a:gd name="T94" fmla="*/ 231468 w 268304"/>
                <a:gd name="T95" fmla="*/ 125012 h 157650"/>
                <a:gd name="T96" fmla="*/ 214949 w 268304"/>
                <a:gd name="T97" fmla="*/ 82019 h 157650"/>
                <a:gd name="T98" fmla="*/ 197582 w 268304"/>
                <a:gd name="T99" fmla="*/ 68253 h 157650"/>
                <a:gd name="T100" fmla="*/ 106937 w 268304"/>
                <a:gd name="T101" fmla="*/ 29284 h 157650"/>
                <a:gd name="T102" fmla="*/ 56955 w 268304"/>
                <a:gd name="T103" fmla="*/ 21236 h 157650"/>
                <a:gd name="T104" fmla="*/ 56955 w 268304"/>
                <a:gd name="T105" fmla="*/ 21236 h 157650"/>
                <a:gd name="T106" fmla="*/ 64368 w 268304"/>
                <a:gd name="T107" fmla="*/ 21236 h 157650"/>
                <a:gd name="T108" fmla="*/ 65638 w 268304"/>
                <a:gd name="T109" fmla="*/ 21236 h 157650"/>
                <a:gd name="T110" fmla="*/ 72839 w 268304"/>
                <a:gd name="T111" fmla="*/ 21236 h 157650"/>
                <a:gd name="T112" fmla="*/ 97830 w 268304"/>
                <a:gd name="T113" fmla="*/ 23989 h 157650"/>
                <a:gd name="T114" fmla="*/ 115832 w 268304"/>
                <a:gd name="T115" fmla="*/ 29496 h 157650"/>
                <a:gd name="T116" fmla="*/ 194617 w 268304"/>
                <a:gd name="T117" fmla="*/ 63170 h 157650"/>
                <a:gd name="T118" fmla="*/ 235492 w 268304"/>
                <a:gd name="T119" fmla="*/ 96844 h 157650"/>
                <a:gd name="T120" fmla="*/ 239516 w 268304"/>
                <a:gd name="T121" fmla="*/ 101927 h 157650"/>
                <a:gd name="T122" fmla="*/ 214102 w 268304"/>
                <a:gd name="T123" fmla="*/ 81596 h 1576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lnTo>
                    <a:pt x="145059" y="111246"/>
                  </a:ln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lnTo>
                    <a:pt x="192288" y="111246"/>
                  </a:ln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lnTo>
                    <a:pt x="209019" y="117811"/>
                  </a:ln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lnTo>
                    <a:pt x="232315" y="124377"/>
                  </a:ln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lnTo>
                    <a:pt x="214949" y="82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8" name="Freeform: Shape 39"/>
            <p:cNvSpPr>
              <a:spLocks/>
            </p:cNvSpPr>
            <p:nvPr/>
          </p:nvSpPr>
          <p:spPr bwMode="auto">
            <a:xfrm>
              <a:off x="772158" y="170701"/>
              <a:ext cx="801825" cy="409809"/>
            </a:xfrm>
            <a:custGeom>
              <a:avLst/>
              <a:gdLst>
                <a:gd name="T0" fmla="*/ 168839 w 801825"/>
                <a:gd name="T1" fmla="*/ 256058 h 409809"/>
                <a:gd name="T2" fmla="*/ 177946 w 801825"/>
                <a:gd name="T3" fmla="*/ 258388 h 409809"/>
                <a:gd name="T4" fmla="*/ 207596 w 801825"/>
                <a:gd name="T5" fmla="*/ 267283 h 409809"/>
                <a:gd name="T6" fmla="*/ 210985 w 801825"/>
                <a:gd name="T7" fmla="*/ 268977 h 409809"/>
                <a:gd name="T8" fmla="*/ 210985 w 801825"/>
                <a:gd name="T9" fmla="*/ 268977 h 409809"/>
                <a:gd name="T10" fmla="*/ 219880 w 801825"/>
                <a:gd name="T11" fmla="*/ 270671 h 409809"/>
                <a:gd name="T12" fmla="*/ 220939 w 801825"/>
                <a:gd name="T13" fmla="*/ 270671 h 409809"/>
                <a:gd name="T14" fmla="*/ 220939 w 801825"/>
                <a:gd name="T15" fmla="*/ 272789 h 409809"/>
                <a:gd name="T16" fmla="*/ 229410 w 801825"/>
                <a:gd name="T17" fmla="*/ 272789 h 409809"/>
                <a:gd name="T18" fmla="*/ 230681 w 801825"/>
                <a:gd name="T19" fmla="*/ 272789 h 409809"/>
                <a:gd name="T20" fmla="*/ 238306 w 801825"/>
                <a:gd name="T21" fmla="*/ 275331 h 409809"/>
                <a:gd name="T22" fmla="*/ 574201 w 801825"/>
                <a:gd name="T23" fmla="*/ 378683 h 409809"/>
                <a:gd name="T24" fmla="*/ 589450 w 801825"/>
                <a:gd name="T25" fmla="*/ 385672 h 409809"/>
                <a:gd name="T26" fmla="*/ 591991 w 801825"/>
                <a:gd name="T27" fmla="*/ 384401 h 409809"/>
                <a:gd name="T28" fmla="*/ 593474 w 801825"/>
                <a:gd name="T29" fmla="*/ 384401 h 409809"/>
                <a:gd name="T30" fmla="*/ 600251 w 801825"/>
                <a:gd name="T31" fmla="*/ 392661 h 409809"/>
                <a:gd name="T32" fmla="*/ 607939 w 801825"/>
                <a:gd name="T33" fmla="*/ 390154 h 409809"/>
                <a:gd name="T34" fmla="*/ 608299 w 801825"/>
                <a:gd name="T35" fmla="*/ 389273 h 409809"/>
                <a:gd name="T36" fmla="*/ 608299 w 801825"/>
                <a:gd name="T37" fmla="*/ 389273 h 409809"/>
                <a:gd name="T38" fmla="*/ 628207 w 801825"/>
                <a:gd name="T39" fmla="*/ 394567 h 409809"/>
                <a:gd name="T40" fmla="*/ 712922 w 801825"/>
                <a:gd name="T41" fmla="*/ 409816 h 409809"/>
                <a:gd name="T42" fmla="*/ 786413 w 801825"/>
                <a:gd name="T43" fmla="*/ 199511 h 409809"/>
                <a:gd name="T44" fmla="*/ 713981 w 801825"/>
                <a:gd name="T45" fmla="*/ 163295 h 409809"/>
                <a:gd name="T46" fmla="*/ 304595 w 801825"/>
                <a:gd name="T47" fmla="*/ 22032 h 409809"/>
                <a:gd name="T48" fmla="*/ 301630 w 801825"/>
                <a:gd name="T49" fmla="*/ 22032 h 409809"/>
                <a:gd name="T50" fmla="*/ 281934 w 801825"/>
                <a:gd name="T51" fmla="*/ 16102 h 409809"/>
                <a:gd name="T52" fmla="*/ 275057 w 801825"/>
                <a:gd name="T53" fmla="*/ 14007 h 409809"/>
                <a:gd name="T54" fmla="*/ 274733 w 801825"/>
                <a:gd name="T55" fmla="*/ 14196 h 409809"/>
                <a:gd name="T56" fmla="*/ 236399 w 801825"/>
                <a:gd name="T57" fmla="*/ 4030 h 409809"/>
                <a:gd name="T58" fmla="*/ 211197 w 801825"/>
                <a:gd name="T59" fmla="*/ 6 h 409809"/>
                <a:gd name="T60" fmla="*/ 16352 w 801825"/>
                <a:gd name="T61" fmla="*/ 54012 h 409809"/>
                <a:gd name="T62" fmla="*/ 4915 w 801825"/>
                <a:gd name="T63" fmla="*/ 117549 h 409809"/>
                <a:gd name="T64" fmla="*/ 168839 w 801825"/>
                <a:gd name="T65" fmla="*/ 256058 h 4098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04" y="5115357"/>
            <a:ext cx="2600960" cy="174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69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445" y="490746"/>
            <a:ext cx="1053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ภาพรับซื้อขยะรีไซเคิล  ตำบลโชคเหนือ อำเภอลำดวน จังหวัดสุรินทร์</a:t>
            </a:r>
            <a:endParaRPr lang="th-TH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027" name="Picture 3" descr="C:\Users\NCR\Desktop\รูปรับซื้อขยะ\หมู่ 9 คุ้มโคกอังกัญ_๑๙๐๗๑๔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7" y="1379046"/>
            <a:ext cx="3026863" cy="2270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CR\Desktop\รูปรับซื้อขยะ\หมู่. 9. ศาลาหมู่บ้าน_๑๙๐๗๑๔_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37" y="4074605"/>
            <a:ext cx="3105931" cy="2329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CR\Desktop\รูปรับซื้อขยะ\หมู่5. หมู่8_๑๙๐๗๑๔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1" y="1379046"/>
            <a:ext cx="3112359" cy="2334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CR\Desktop\รูปรับซื้อขยะ\หมู่5. หมู่8_๑๙๐๗๑๔_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10" y="4051188"/>
            <a:ext cx="3105931" cy="2329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CR\Desktop\รูปรับซื้อขยะ\หมู่ 3บ้านอำปึล_๑๙๐๗๑๔_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18" y="1264546"/>
            <a:ext cx="3265027" cy="2448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 descr="C:\Users\Hp\Desktop\งานผึ้ง\timeline_20190501_13201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r="16449"/>
          <a:stretch/>
        </p:blipFill>
        <p:spPr bwMode="auto">
          <a:xfrm>
            <a:off x="748145" y="4197928"/>
            <a:ext cx="3127664" cy="2206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154986">
            <a:off x="115086" y="176604"/>
            <a:ext cx="96325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8" y="446322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19" y="1657905"/>
            <a:ext cx="3738880" cy="28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78" y="716280"/>
            <a:ext cx="3616960" cy="271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60" y="4575740"/>
            <a:ext cx="2455432" cy="184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41" y="4401087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761" y="4485643"/>
            <a:ext cx="2752944" cy="206156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098" y="4430774"/>
            <a:ext cx="2944623" cy="205453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31" y="3473928"/>
            <a:ext cx="9683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รูปภาพ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71" y="446322"/>
            <a:ext cx="9683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รูปภาพ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04" y="3429000"/>
            <a:ext cx="9683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935914" y="2274569"/>
            <a:ext cx="10469880" cy="4137660"/>
          </a:xfrm>
        </p:spPr>
        <p:txBody>
          <a:bodyPr>
            <a:normAutofit fontScale="92500" lnSpcReduction="10000"/>
          </a:bodyPr>
          <a:lstStyle/>
          <a:p>
            <a:pPr algn="ctr"/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จำนวนครัวเรือน  1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214  ครัวเรือน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 - จำนวนประชากร  4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867  คน</a:t>
            </a:r>
          </a:p>
          <a:p>
            <a:pPr algn="ctr"/>
            <a:endPara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  4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867  คน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อัตราการเกิด   0.91   กก./คน/วัน</a:t>
            </a:r>
          </a:p>
          <a:p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         =  4,428 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กก./วัน</a:t>
            </a:r>
          </a:p>
          <a:p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         =  4.43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ตัน/วัน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050464" y="227561"/>
            <a:ext cx="6240780" cy="136017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ข้อมูลทั่วไปของ </a:t>
            </a:r>
            <a:r>
              <a:rPr lang="th-TH" sz="4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อบต</a:t>
            </a:r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.โชกเหนือ</a:t>
            </a:r>
            <a:endParaRPr lang="th-TH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ม้วนกระดาษแนวนอน 6"/>
          <p:cNvSpPr/>
          <p:nvPr/>
        </p:nvSpPr>
        <p:spPr>
          <a:xfrm>
            <a:off x="3827858" y="3667991"/>
            <a:ext cx="4941916" cy="127808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3600" b="1" dirty="0">
              <a:solidFill>
                <a:srgbClr val="212745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  <a:p>
            <a:pPr algn="ctr"/>
            <a:r>
              <a:rPr lang="th-TH" b="1" dirty="0" smtClean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ขยะ</a:t>
            </a:r>
            <a:r>
              <a:rPr lang="th-TH" b="1" dirty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มูลฝอยที่เกิดขึ้น </a:t>
            </a:r>
            <a:endParaRPr lang="th-TH" b="1" dirty="0" smtClean="0">
              <a:solidFill>
                <a:srgbClr val="212745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  <a:p>
            <a:pPr algn="ctr"/>
            <a:r>
              <a:rPr lang="th-TH" b="1" dirty="0" smtClean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(</a:t>
            </a:r>
            <a:r>
              <a:rPr lang="th-TH" b="1" dirty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คำนวณจากประชากรหรือศึกษาเอง</a:t>
            </a:r>
            <a:r>
              <a:rPr lang="th-TH" b="1" dirty="0" smtClean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)</a:t>
            </a:r>
          </a:p>
          <a:p>
            <a:pPr algn="ctr"/>
            <a:r>
              <a:rPr lang="th-TH" b="1" dirty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b="1" dirty="0">
                <a:solidFill>
                  <a:srgbClr val="212745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endParaRPr lang="th-TH" sz="2000" dirty="0"/>
          </a:p>
        </p:txBody>
      </p:sp>
      <p:sp>
        <p:nvSpPr>
          <p:cNvPr id="3" name="ม้วนกระดาษแนวนอน 2"/>
          <p:cNvSpPr/>
          <p:nvPr/>
        </p:nvSpPr>
        <p:spPr>
          <a:xfrm>
            <a:off x="4409595" y="1904653"/>
            <a:ext cx="3778442" cy="739833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จำนวนครัวเรือน/ประชากร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4818726"/>
            <a:ext cx="3251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2" descr="วันที่ 11 กรกฎาคม ของทุกปี วันประชากรโลก –  สำนักงานนโยบายและแผนทรัพยากรธรรมชาติและสิ่งแวดล้อม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4434"/>
          <a:stretch/>
        </p:blipFill>
        <p:spPr>
          <a:xfrm rot="5400000">
            <a:off x="-9193" y="427253"/>
            <a:ext cx="2790953" cy="239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eeform: Shape 7"/>
          <p:cNvSpPr>
            <a:spLocks/>
          </p:cNvSpPr>
          <p:nvPr/>
        </p:nvSpPr>
        <p:spPr bwMode="auto">
          <a:xfrm rot="4186005">
            <a:off x="10488580" y="1925095"/>
            <a:ext cx="468194" cy="742642"/>
          </a:xfrm>
          <a:custGeom>
            <a:avLst/>
            <a:gdLst>
              <a:gd name="T0" fmla="*/ 177203 w 230275"/>
              <a:gd name="T1" fmla="*/ 267797 h 328519"/>
              <a:gd name="T2" fmla="*/ 421351 w 230275"/>
              <a:gd name="T3" fmla="*/ 746703 h 328519"/>
              <a:gd name="T4" fmla="*/ 515103 w 230275"/>
              <a:gd name="T5" fmla="*/ 831137 h 328519"/>
              <a:gd name="T6" fmla="*/ 539843 w 230275"/>
              <a:gd name="T7" fmla="*/ 623590 h 328519"/>
              <a:gd name="T8" fmla="*/ 449346 w 230275"/>
              <a:gd name="T9" fmla="*/ 430225 h 328519"/>
              <a:gd name="T10" fmla="*/ 274211 w 230275"/>
              <a:gd name="T11" fmla="*/ 129217 h 328519"/>
              <a:gd name="T12" fmla="*/ 112751 w 230275"/>
              <a:gd name="T13" fmla="*/ 305 h 328519"/>
              <a:gd name="T14" fmla="*/ 16393 w 230275"/>
              <a:gd name="T15" fmla="*/ 78297 h 328519"/>
              <a:gd name="T16" fmla="*/ 2721 w 230275"/>
              <a:gd name="T17" fmla="*/ 207210 h 328519"/>
              <a:gd name="T18" fmla="*/ 283327 w 230275"/>
              <a:gd name="T19" fmla="*/ 818248 h 328519"/>
              <a:gd name="T20" fmla="*/ 528776 w 230275"/>
              <a:gd name="T21" fmla="*/ 996147 h 328519"/>
              <a:gd name="T22" fmla="*/ 696096 w 230275"/>
              <a:gd name="T23" fmla="*/ 842097 h 328519"/>
              <a:gd name="T24" fmla="*/ 683075 w 230275"/>
              <a:gd name="T25" fmla="*/ 603609 h 328519"/>
              <a:gd name="T26" fmla="*/ 507291 w 230275"/>
              <a:gd name="T27" fmla="*/ 185294 h 3285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  <p:sp>
        <p:nvSpPr>
          <p:cNvPr id="13" name="Freeform: Shape 7"/>
          <p:cNvSpPr>
            <a:spLocks/>
          </p:cNvSpPr>
          <p:nvPr/>
        </p:nvSpPr>
        <p:spPr bwMode="auto">
          <a:xfrm rot="4186005">
            <a:off x="1287363" y="5122610"/>
            <a:ext cx="468194" cy="742642"/>
          </a:xfrm>
          <a:custGeom>
            <a:avLst/>
            <a:gdLst>
              <a:gd name="T0" fmla="*/ 177203 w 230275"/>
              <a:gd name="T1" fmla="*/ 267797 h 328519"/>
              <a:gd name="T2" fmla="*/ 421351 w 230275"/>
              <a:gd name="T3" fmla="*/ 746703 h 328519"/>
              <a:gd name="T4" fmla="*/ 515103 w 230275"/>
              <a:gd name="T5" fmla="*/ 831137 h 328519"/>
              <a:gd name="T6" fmla="*/ 539843 w 230275"/>
              <a:gd name="T7" fmla="*/ 623590 h 328519"/>
              <a:gd name="T8" fmla="*/ 449346 w 230275"/>
              <a:gd name="T9" fmla="*/ 430225 h 328519"/>
              <a:gd name="T10" fmla="*/ 274211 w 230275"/>
              <a:gd name="T11" fmla="*/ 129217 h 328519"/>
              <a:gd name="T12" fmla="*/ 112751 w 230275"/>
              <a:gd name="T13" fmla="*/ 305 h 328519"/>
              <a:gd name="T14" fmla="*/ 16393 w 230275"/>
              <a:gd name="T15" fmla="*/ 78297 h 328519"/>
              <a:gd name="T16" fmla="*/ 2721 w 230275"/>
              <a:gd name="T17" fmla="*/ 207210 h 328519"/>
              <a:gd name="T18" fmla="*/ 283327 w 230275"/>
              <a:gd name="T19" fmla="*/ 818248 h 328519"/>
              <a:gd name="T20" fmla="*/ 528776 w 230275"/>
              <a:gd name="T21" fmla="*/ 996147 h 328519"/>
              <a:gd name="T22" fmla="*/ 696096 w 230275"/>
              <a:gd name="T23" fmla="*/ 842097 h 328519"/>
              <a:gd name="T24" fmla="*/ 683075 w 230275"/>
              <a:gd name="T25" fmla="*/ 603609 h 328519"/>
              <a:gd name="T26" fmla="*/ 507291 w 230275"/>
              <a:gd name="T27" fmla="*/ 185294 h 3285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2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CR\Desktop\รูปรับซื้อขยะ\หมู่. 9. ศาลาหมู่บ้าน_๑๙๐๗๑๔_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39" y="156384"/>
            <a:ext cx="2855241" cy="380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 descr="C:\Users\Hp\Desktop\งานผึ้ง\2824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4"/>
          <a:stretch/>
        </p:blipFill>
        <p:spPr bwMode="auto">
          <a:xfrm>
            <a:off x="4425698" y="3605766"/>
            <a:ext cx="3858763" cy="2516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58" y="526456"/>
            <a:ext cx="4307840" cy="2963242"/>
          </a:xfrm>
          <a:prstGeom prst="rect">
            <a:avLst/>
          </a:prstGeom>
        </p:spPr>
      </p:pic>
      <p:pic>
        <p:nvPicPr>
          <p:cNvPr id="12" name="รูปภาพ 11" descr="C:\Users\Hp\Desktop\งานผึ้ง\2824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b="16639"/>
          <a:stretch/>
        </p:blipFill>
        <p:spPr bwMode="auto">
          <a:xfrm>
            <a:off x="117858" y="3567077"/>
            <a:ext cx="4760860" cy="2593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รูปภาพ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28" y="715827"/>
            <a:ext cx="4185380" cy="258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41" y="3760838"/>
            <a:ext cx="2184034" cy="291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324" y="3926437"/>
            <a:ext cx="2104108" cy="2925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08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0448" y="148814"/>
            <a:ext cx="4821585" cy="1577221"/>
          </a:xfrm>
        </p:spPr>
        <p:txBody>
          <a:bodyPr/>
          <a:lstStyle/>
          <a:p>
            <a:pPr marL="0" indent="0" algn="ctr">
              <a:buNone/>
            </a:pPr>
            <a:r>
              <a:rPr lang="th-TH" sz="6600" dirty="0" smtClean="0">
                <a:latin typeface="Angsana New" pitchFamily="18" charset="-34"/>
                <a:cs typeface="Angsana New" pitchFamily="18" charset="-34"/>
              </a:rPr>
              <a:t>จบการนำเสนอ</a:t>
            </a:r>
            <a:endParaRPr lang="th-TH" sz="6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 descr="C:\Users\NCR\Desktop\รูปรับซื้อขยะ\ทีมงาา_๑๙๐๗๑๔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7"/>
          <a:stretch/>
        </p:blipFill>
        <p:spPr bwMode="auto">
          <a:xfrm>
            <a:off x="2644261" y="1378291"/>
            <a:ext cx="6385142" cy="4169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5" name="รูปภาพ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1062">
            <a:off x="1739802" y="577902"/>
            <a:ext cx="9667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386">
            <a:off x="9007134" y="5482958"/>
            <a:ext cx="1031188" cy="102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32"/>
          <p:cNvSpPr txBox="1">
            <a:spLocks noChangeArrowheads="1"/>
          </p:cNvSpPr>
          <p:nvPr/>
        </p:nvSpPr>
        <p:spPr bwMode="auto">
          <a:xfrm>
            <a:off x="8337550" y="800945"/>
            <a:ext cx="3854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solidFill>
                  <a:srgbClr val="009B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องค์การบริหารส่วนตำบลโชกเหนือ</a:t>
            </a:r>
            <a:r>
              <a:rPr lang="en-US" altLang="th-TH" sz="2000" b="1" dirty="0">
                <a:solidFill>
                  <a:srgbClr val="009B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altLang="th-TH" sz="2000" b="1" dirty="0">
                <a:solidFill>
                  <a:srgbClr val="009B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th-TH" sz="1800" b="1" dirty="0" err="1">
                <a:solidFill>
                  <a:srgbClr val="009B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Choknuea</a:t>
            </a:r>
            <a:r>
              <a:rPr lang="en-US" altLang="th-TH" sz="1800" b="1" dirty="0">
                <a:solidFill>
                  <a:srgbClr val="009B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1800" b="1" dirty="0" err="1">
                <a:solidFill>
                  <a:srgbClr val="009B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Subdistrict</a:t>
            </a:r>
            <a:r>
              <a:rPr lang="en-US" altLang="th-TH" sz="1800" b="1" dirty="0">
                <a:solidFill>
                  <a:srgbClr val="009B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Administrative Organization</a:t>
            </a:r>
          </a:p>
        </p:txBody>
      </p:sp>
      <p:pic>
        <p:nvPicPr>
          <p:cNvPr id="8" name="รูปภาพ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945" y="48470"/>
            <a:ext cx="7445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41" y="5657900"/>
            <a:ext cx="1278918" cy="11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3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895909" y="1280161"/>
            <a:ext cx="10527030" cy="5349239"/>
          </a:xfrm>
        </p:spPr>
        <p:txBody>
          <a:bodyPr>
            <a:normAutofit fontScale="40000" lnSpcReduction="20000"/>
          </a:bodyPr>
          <a:lstStyle/>
          <a:p>
            <a:pPr algn="ctr"/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ขยะอินทรีย์ 64</a:t>
            </a:r>
            <a:r>
              <a:rPr lang="en-US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   2.84 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ตัน/วัน</a:t>
            </a:r>
          </a:p>
          <a:p>
            <a:pPr algn="ctr"/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ขยะรีไซเคิล 30</a:t>
            </a:r>
            <a:r>
              <a:rPr lang="en-US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   1.33 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pPr algn="ctr"/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ขยะอันตราย 3</a:t>
            </a:r>
            <a:r>
              <a:rPr lang="en-US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    0.14 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pPr algn="ctr"/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ขยะทั่วไป 3</a:t>
            </a:r>
            <a:r>
              <a:rPr lang="en-US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%         0.14 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pPr algn="ctr"/>
            <a:endParaRPr lang="th-TH" sz="32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th-TH" sz="2400" dirty="0" smtClean="0">
              <a:solidFill>
                <a:srgbClr val="21274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th-TH" sz="5900" dirty="0">
              <a:solidFill>
                <a:srgbClr val="21274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ขยะ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อินทรีย์ </a:t>
            </a:r>
            <a:r>
              <a:rPr lang="en-US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1.99 </a:t>
            </a: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ขยะ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รีไซเคิล </a:t>
            </a:r>
            <a:r>
              <a:rPr lang="en-US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0.94  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ตัน/</a:t>
            </a: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ขยะ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ทั่วไป </a:t>
            </a:r>
            <a:r>
              <a:rPr lang="en-US" sz="59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0  </a:t>
            </a:r>
            <a:r>
              <a:rPr lang="th-TH" sz="59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ตัน/วัน</a:t>
            </a:r>
          </a:p>
          <a:p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496234" y="228601"/>
            <a:ext cx="5326380" cy="122301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องค์ประกอบขยะ ณ แหล่งกำเนิด</a:t>
            </a:r>
            <a:endParaRPr lang="th-TH" dirty="0"/>
          </a:p>
        </p:txBody>
      </p:sp>
      <p:sp>
        <p:nvSpPr>
          <p:cNvPr id="7" name="ม้วนกระดาษแนวนอน 6"/>
          <p:cNvSpPr/>
          <p:nvPr/>
        </p:nvSpPr>
        <p:spPr>
          <a:xfrm>
            <a:off x="3667684" y="3440430"/>
            <a:ext cx="5154930" cy="120015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2500" b="1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ปริมาณขยะมูลฝอยที่นำกลับมาใช้ประโยชน์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4165601"/>
            <a:ext cx="2484120" cy="248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356" y="4309651"/>
            <a:ext cx="2719052" cy="2548349"/>
          </a:xfrm>
          <a:prstGeom prst="rect">
            <a:avLst/>
          </a:prstGeom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415921" y="554673"/>
            <a:ext cx="649922" cy="570865"/>
            <a:chOff x="2485806" y="193480"/>
            <a:chExt cx="258490" cy="315953"/>
          </a:xfrm>
        </p:grpSpPr>
        <p:sp>
          <p:nvSpPr>
            <p:cNvPr id="9" name="Freeform: Shape 6"/>
            <p:cNvSpPr>
              <a:spLocks/>
            </p:cNvSpPr>
            <p:nvPr/>
          </p:nvSpPr>
          <p:spPr bwMode="auto">
            <a:xfrm>
              <a:off x="2491312" y="203456"/>
              <a:ext cx="252984" cy="305977"/>
            </a:xfrm>
            <a:custGeom>
              <a:avLst/>
              <a:gdLst>
                <a:gd name="T0" fmla="*/ 177239 w 252984"/>
                <a:gd name="T1" fmla="*/ 73780 h 305977"/>
                <a:gd name="T2" fmla="*/ 66474 w 252984"/>
                <a:gd name="T3" fmla="*/ 211018 h 305977"/>
                <a:gd name="T4" fmla="*/ 53978 w 252984"/>
                <a:gd name="T5" fmla="*/ 250199 h 305977"/>
                <a:gd name="T6" fmla="*/ 119421 w 252984"/>
                <a:gd name="T7" fmla="*/ 229020 h 305977"/>
                <a:gd name="T8" fmla="*/ 165590 w 252984"/>
                <a:gd name="T9" fmla="*/ 175650 h 305977"/>
                <a:gd name="T10" fmla="*/ 232303 w 252984"/>
                <a:gd name="T11" fmla="*/ 83099 h 305977"/>
                <a:gd name="T12" fmla="*/ 248611 w 252984"/>
                <a:gd name="T13" fmla="*/ 18080 h 305977"/>
                <a:gd name="T14" fmla="*/ 212395 w 252984"/>
                <a:gd name="T15" fmla="*/ 78 h 305977"/>
                <a:gd name="T16" fmla="*/ 172368 w 252984"/>
                <a:gd name="T17" fmla="*/ 13420 h 305977"/>
                <a:gd name="T18" fmla="*/ 27081 w 252984"/>
                <a:gd name="T19" fmla="*/ 179038 h 305977"/>
                <a:gd name="T20" fmla="*/ 5902 w 252984"/>
                <a:gd name="T21" fmla="*/ 276037 h 305977"/>
                <a:gd name="T22" fmla="*/ 74521 w 252984"/>
                <a:gd name="T23" fmla="*/ 304629 h 305977"/>
                <a:gd name="T24" fmla="*/ 144200 w 252984"/>
                <a:gd name="T25" fmla="*/ 268625 h 305977"/>
                <a:gd name="T26" fmla="*/ 245858 w 252984"/>
                <a:gd name="T27" fmla="*/ 159978 h 3059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0" name="Freeform: Shape 7"/>
            <p:cNvSpPr>
              <a:spLocks/>
            </p:cNvSpPr>
            <p:nvPr/>
          </p:nvSpPr>
          <p:spPr bwMode="auto">
            <a:xfrm>
              <a:off x="2485806" y="193480"/>
              <a:ext cx="252984" cy="306186"/>
            </a:xfrm>
            <a:custGeom>
              <a:avLst/>
              <a:gdLst>
                <a:gd name="T0" fmla="*/ 177238 w 252984"/>
                <a:gd name="T1" fmla="*/ 73802 h 306186"/>
                <a:gd name="T2" fmla="*/ 66473 w 252984"/>
                <a:gd name="T3" fmla="*/ 211041 h 306186"/>
                <a:gd name="T4" fmla="*/ 53978 w 252984"/>
                <a:gd name="T5" fmla="*/ 250221 h 306186"/>
                <a:gd name="T6" fmla="*/ 119420 w 252984"/>
                <a:gd name="T7" fmla="*/ 229043 h 306186"/>
                <a:gd name="T8" fmla="*/ 165590 w 252984"/>
                <a:gd name="T9" fmla="*/ 175884 h 306186"/>
                <a:gd name="T10" fmla="*/ 232303 w 252984"/>
                <a:gd name="T11" fmla="*/ 83121 h 306186"/>
                <a:gd name="T12" fmla="*/ 248611 w 252984"/>
                <a:gd name="T13" fmla="*/ 18102 h 306186"/>
                <a:gd name="T14" fmla="*/ 212395 w 252984"/>
                <a:gd name="T15" fmla="*/ 100 h 306186"/>
                <a:gd name="T16" fmla="*/ 172367 w 252984"/>
                <a:gd name="T17" fmla="*/ 13443 h 306186"/>
                <a:gd name="T18" fmla="*/ 27081 w 252984"/>
                <a:gd name="T19" fmla="*/ 179272 h 306186"/>
                <a:gd name="T20" fmla="*/ 5902 w 252984"/>
                <a:gd name="T21" fmla="*/ 276060 h 306186"/>
                <a:gd name="T22" fmla="*/ 74521 w 252984"/>
                <a:gd name="T23" fmla="*/ 304863 h 306186"/>
                <a:gd name="T24" fmla="*/ 144200 w 252984"/>
                <a:gd name="T25" fmla="*/ 268647 h 306186"/>
                <a:gd name="T26" fmla="*/ 246070 w 252984"/>
                <a:gd name="T27" fmla="*/ 160000 h 306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  <p:sp>
        <p:nvSpPr>
          <p:cNvPr id="11" name="Freeform: Shape 7"/>
          <p:cNvSpPr>
            <a:spLocks/>
          </p:cNvSpPr>
          <p:nvPr/>
        </p:nvSpPr>
        <p:spPr bwMode="auto">
          <a:xfrm rot="4186005">
            <a:off x="1307683" y="2247330"/>
            <a:ext cx="468194" cy="742642"/>
          </a:xfrm>
          <a:custGeom>
            <a:avLst/>
            <a:gdLst>
              <a:gd name="T0" fmla="*/ 177203 w 230275"/>
              <a:gd name="T1" fmla="*/ 267797 h 328519"/>
              <a:gd name="T2" fmla="*/ 421351 w 230275"/>
              <a:gd name="T3" fmla="*/ 746703 h 328519"/>
              <a:gd name="T4" fmla="*/ 515103 w 230275"/>
              <a:gd name="T5" fmla="*/ 831137 h 328519"/>
              <a:gd name="T6" fmla="*/ 539843 w 230275"/>
              <a:gd name="T7" fmla="*/ 623590 h 328519"/>
              <a:gd name="T8" fmla="*/ 449346 w 230275"/>
              <a:gd name="T9" fmla="*/ 430225 h 328519"/>
              <a:gd name="T10" fmla="*/ 274211 w 230275"/>
              <a:gd name="T11" fmla="*/ 129217 h 328519"/>
              <a:gd name="T12" fmla="*/ 112751 w 230275"/>
              <a:gd name="T13" fmla="*/ 305 h 328519"/>
              <a:gd name="T14" fmla="*/ 16393 w 230275"/>
              <a:gd name="T15" fmla="*/ 78297 h 328519"/>
              <a:gd name="T16" fmla="*/ 2721 w 230275"/>
              <a:gd name="T17" fmla="*/ 207210 h 328519"/>
              <a:gd name="T18" fmla="*/ 283327 w 230275"/>
              <a:gd name="T19" fmla="*/ 818248 h 328519"/>
              <a:gd name="T20" fmla="*/ 528776 w 230275"/>
              <a:gd name="T21" fmla="*/ 996147 h 328519"/>
              <a:gd name="T22" fmla="*/ 696096 w 230275"/>
              <a:gd name="T23" fmla="*/ 842097 h 328519"/>
              <a:gd name="T24" fmla="*/ 683075 w 230275"/>
              <a:gd name="T25" fmla="*/ 603609 h 328519"/>
              <a:gd name="T26" fmla="*/ 507291 w 230275"/>
              <a:gd name="T27" fmla="*/ 185294 h 3285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82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รอง 1"/>
          <p:cNvSpPr>
            <a:spLocks noGrp="1"/>
          </p:cNvSpPr>
          <p:nvPr>
            <p:ph type="subTitle" idx="1"/>
          </p:nvPr>
        </p:nvSpPr>
        <p:spPr>
          <a:xfrm>
            <a:off x="640079" y="1965960"/>
            <a:ext cx="10778490" cy="4537710"/>
          </a:xfrm>
        </p:spPr>
        <p:txBody>
          <a:bodyPr>
            <a:norm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endParaRPr lang="th-TH" sz="2800" dirty="0" smtClean="0">
              <a:solidFill>
                <a:srgbClr val="21274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th-TH" sz="2800" dirty="0" smtClean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ประมาณ</a:t>
            </a:r>
            <a:r>
              <a:rPr lang="th-TH" sz="2800" dirty="0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 70 ของครัวเรือนทั้งหมด</a:t>
            </a: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- ครัวเรือนจัดการขยะด้วยตนเอง โดยวิธี เผา ฝัง ทิ้งที่สาธารณะ</a:t>
            </a:r>
          </a:p>
          <a:p>
            <a:pPr algn="ctr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ปริมาณขยะที่กำจัดแบบไม่ถูกหลักสุขาภิบาล คือ 1.50  ตัน/วัน  คิดเป็นร้อยละ 33.86 ของปริมาณขยะที่เกิด</a:t>
            </a:r>
          </a:p>
          <a:p>
            <a:endParaRPr lang="th-TH" dirty="0"/>
          </a:p>
        </p:txBody>
      </p:sp>
      <p:sp>
        <p:nvSpPr>
          <p:cNvPr id="4" name="ม้วนกระดาษแนวนอน 3"/>
          <p:cNvSpPr/>
          <p:nvPr/>
        </p:nvSpPr>
        <p:spPr>
          <a:xfrm>
            <a:off x="3446144" y="3320415"/>
            <a:ext cx="5166360" cy="146304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รูปแบบการกำจัดขยะ</a:t>
            </a:r>
            <a:endParaRPr lang="th-TH" dirty="0"/>
          </a:p>
        </p:txBody>
      </p:sp>
      <p:sp>
        <p:nvSpPr>
          <p:cNvPr id="7" name="ม้วนกระดาษแนวนอน 6"/>
          <p:cNvSpPr/>
          <p:nvPr/>
        </p:nvSpPr>
        <p:spPr>
          <a:xfrm>
            <a:off x="1668779" y="380048"/>
            <a:ext cx="8721090" cy="150876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th-TH" sz="3600" b="1">
                <a:solidFill>
                  <a:srgbClr val="2127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ร้อยละของครัวเรือนที่มีการคัดแยก  และนำขยะมาใช้ประโยชน์   </a:t>
            </a:r>
            <a:endParaRPr lang="th-TH" sz="3600" b="1" dirty="0">
              <a:solidFill>
                <a:srgbClr val="21274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" y="1958023"/>
            <a:ext cx="3005328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0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à¸£à¸¹à¸à¸ à¸²à¸à¸à¸µà¹à¹à¸à¸µà¹à¸¢à¸§à¸à¹à¸­à¸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13065"/>
            <a:ext cx="2628899" cy="203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à¸£à¸¹à¸à¸ à¸²à¸à¸à¸µà¹à¹à¸à¸µà¹à¸¢à¸§à¸à¹à¸­à¸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75" y="613065"/>
            <a:ext cx="3585297" cy="206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à¸£à¸¹à¸à¸ à¸²à¸à¸à¸µà¹à¹à¸à¸µà¹à¸¢à¸§à¸à¹à¸­à¸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5" y="3740583"/>
            <a:ext cx="3335482" cy="200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à¸à¸¥à¸à¸²à¸£à¸à¹à¸à¸«à¸²à¸£à¸¹à¸à¸ à¸²à¸à¸ªà¸³à¸«à¸£à¸±à¸ à¸£à¸¹à¸à¸à¸¢à¸°à¸à¸±à¹à¸§à¹à¸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6" r="43823" b="23669"/>
          <a:stretch/>
        </p:blipFill>
        <p:spPr bwMode="auto">
          <a:xfrm>
            <a:off x="6732875" y="3740583"/>
            <a:ext cx="4021715" cy="2005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1969076" y="2752442"/>
            <a:ext cx="211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ขยะอินทรีย์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078715" y="2752442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ขยะรีไซเคิล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969076" y="5949484"/>
            <a:ext cx="237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ขยะอันตราย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078715" y="5934586"/>
            <a:ext cx="146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ขยะทั่วไป</a:t>
            </a:r>
            <a:endParaRPr lang="th-TH" sz="2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447310" y="2706688"/>
            <a:ext cx="2462643" cy="853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ประเภทของขยะ</a:t>
            </a:r>
            <a:endParaRPr lang="th-TH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>
            <a:off x="5961512" y="3777708"/>
            <a:ext cx="737755" cy="1191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38548">
            <a:off x="4792977" y="3811626"/>
            <a:ext cx="823031" cy="1274174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862890">
            <a:off x="5772866" y="1266537"/>
            <a:ext cx="823031" cy="1274174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73627">
            <a:off x="4566011" y="1226124"/>
            <a:ext cx="82303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795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ม้วนกระดาษแนวนอน 2"/>
          <p:cNvSpPr/>
          <p:nvPr/>
        </p:nvSpPr>
        <p:spPr>
          <a:xfrm>
            <a:off x="4281055" y="394854"/>
            <a:ext cx="3096491" cy="116378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ประเภทของขยะ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57300" y="1974273"/>
            <a:ext cx="9809018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1.ขยะย่อยสลายหรือมูลฝอยย่อยสลายได้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คือ  ขยะที่เน่าเสียและย่อยสลายได้เร็ว  เช่น  เศษ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อาหาร      พืชผัก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ที่เหลือจากการรับประทาน  และการประกอบอาหาร  สามารถนำไปหมักทำปุ๋ยได้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2.ขยะรีไซเคิลหรือขยะที่สามารถนำไปขายได้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เช่น  แก้ว  กระดาษ  พลาสติก  โลหะ/อโลหะ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3.ขยะทั่วไปหรือมูลฝอยทั่วไป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เป็นขยะที่ย่อยสลายยากและไม่คุ้มค่าในการนำไปรีไซเคิล 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เช่น ซอง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บะหมี่สำเร็จรูป  ซองกาแฟสำเร็จรูป  เปลือกลูกอม  ถุงขนม 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ถุงพลาสติก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ขยะพิษหรือขยะอันตราย</a:t>
            </a:r>
            <a:r>
              <a:rPr lang="th-TH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คือ ขยะมีพิษที่ต้องเก็บรวบรวม  แล้วนำไปกำจัดอย่างถูกวิธี  เช่น  กระป๋องยาฆ่าแมลง   หลอดไฟ   ถ่านไฟฉาย</a:t>
            </a:r>
            <a:endParaRPr lang="en-US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0629597" y="5745335"/>
            <a:ext cx="649922" cy="570865"/>
            <a:chOff x="2485806" y="193480"/>
            <a:chExt cx="258490" cy="315953"/>
          </a:xfrm>
        </p:grpSpPr>
        <p:sp>
          <p:nvSpPr>
            <p:cNvPr id="6" name="Freeform: Shape 6"/>
            <p:cNvSpPr>
              <a:spLocks/>
            </p:cNvSpPr>
            <p:nvPr/>
          </p:nvSpPr>
          <p:spPr bwMode="auto">
            <a:xfrm>
              <a:off x="2491312" y="203456"/>
              <a:ext cx="252984" cy="305977"/>
            </a:xfrm>
            <a:custGeom>
              <a:avLst/>
              <a:gdLst>
                <a:gd name="T0" fmla="*/ 177239 w 252984"/>
                <a:gd name="T1" fmla="*/ 73780 h 305977"/>
                <a:gd name="T2" fmla="*/ 66474 w 252984"/>
                <a:gd name="T3" fmla="*/ 211018 h 305977"/>
                <a:gd name="T4" fmla="*/ 53978 w 252984"/>
                <a:gd name="T5" fmla="*/ 250199 h 305977"/>
                <a:gd name="T6" fmla="*/ 119421 w 252984"/>
                <a:gd name="T7" fmla="*/ 229020 h 305977"/>
                <a:gd name="T8" fmla="*/ 165590 w 252984"/>
                <a:gd name="T9" fmla="*/ 175650 h 305977"/>
                <a:gd name="T10" fmla="*/ 232303 w 252984"/>
                <a:gd name="T11" fmla="*/ 83099 h 305977"/>
                <a:gd name="T12" fmla="*/ 248611 w 252984"/>
                <a:gd name="T13" fmla="*/ 18080 h 305977"/>
                <a:gd name="T14" fmla="*/ 212395 w 252984"/>
                <a:gd name="T15" fmla="*/ 78 h 305977"/>
                <a:gd name="T16" fmla="*/ 172368 w 252984"/>
                <a:gd name="T17" fmla="*/ 13420 h 305977"/>
                <a:gd name="T18" fmla="*/ 27081 w 252984"/>
                <a:gd name="T19" fmla="*/ 179038 h 305977"/>
                <a:gd name="T20" fmla="*/ 5902 w 252984"/>
                <a:gd name="T21" fmla="*/ 276037 h 305977"/>
                <a:gd name="T22" fmla="*/ 74521 w 252984"/>
                <a:gd name="T23" fmla="*/ 304629 h 305977"/>
                <a:gd name="T24" fmla="*/ 144200 w 252984"/>
                <a:gd name="T25" fmla="*/ 268625 h 305977"/>
                <a:gd name="T26" fmla="*/ 245858 w 252984"/>
                <a:gd name="T27" fmla="*/ 159978 h 3059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7" name="Freeform: Shape 7"/>
            <p:cNvSpPr>
              <a:spLocks/>
            </p:cNvSpPr>
            <p:nvPr/>
          </p:nvSpPr>
          <p:spPr bwMode="auto">
            <a:xfrm>
              <a:off x="2485806" y="193480"/>
              <a:ext cx="252984" cy="306186"/>
            </a:xfrm>
            <a:custGeom>
              <a:avLst/>
              <a:gdLst>
                <a:gd name="T0" fmla="*/ 177238 w 252984"/>
                <a:gd name="T1" fmla="*/ 73802 h 306186"/>
                <a:gd name="T2" fmla="*/ 66473 w 252984"/>
                <a:gd name="T3" fmla="*/ 211041 h 306186"/>
                <a:gd name="T4" fmla="*/ 53978 w 252984"/>
                <a:gd name="T5" fmla="*/ 250221 h 306186"/>
                <a:gd name="T6" fmla="*/ 119420 w 252984"/>
                <a:gd name="T7" fmla="*/ 229043 h 306186"/>
                <a:gd name="T8" fmla="*/ 165590 w 252984"/>
                <a:gd name="T9" fmla="*/ 175884 h 306186"/>
                <a:gd name="T10" fmla="*/ 232303 w 252984"/>
                <a:gd name="T11" fmla="*/ 83121 h 306186"/>
                <a:gd name="T12" fmla="*/ 248611 w 252984"/>
                <a:gd name="T13" fmla="*/ 18102 h 306186"/>
                <a:gd name="T14" fmla="*/ 212395 w 252984"/>
                <a:gd name="T15" fmla="*/ 100 h 306186"/>
                <a:gd name="T16" fmla="*/ 172367 w 252984"/>
                <a:gd name="T17" fmla="*/ 13443 h 306186"/>
                <a:gd name="T18" fmla="*/ 27081 w 252984"/>
                <a:gd name="T19" fmla="*/ 179272 h 306186"/>
                <a:gd name="T20" fmla="*/ 5902 w 252984"/>
                <a:gd name="T21" fmla="*/ 276060 h 306186"/>
                <a:gd name="T22" fmla="*/ 74521 w 252984"/>
                <a:gd name="T23" fmla="*/ 304863 h 306186"/>
                <a:gd name="T24" fmla="*/ 144200 w 252984"/>
                <a:gd name="T25" fmla="*/ 268647 h 306186"/>
                <a:gd name="T26" fmla="*/ 246070 w 252984"/>
                <a:gd name="T27" fmla="*/ 160000 h 306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  <p:sp>
        <p:nvSpPr>
          <p:cNvPr id="11" name="Freeform: Shape 7"/>
          <p:cNvSpPr>
            <a:spLocks/>
          </p:cNvSpPr>
          <p:nvPr/>
        </p:nvSpPr>
        <p:spPr bwMode="auto">
          <a:xfrm rot="4186005">
            <a:off x="1409282" y="1187315"/>
            <a:ext cx="468194" cy="742642"/>
          </a:xfrm>
          <a:custGeom>
            <a:avLst/>
            <a:gdLst>
              <a:gd name="T0" fmla="*/ 177203 w 230275"/>
              <a:gd name="T1" fmla="*/ 267797 h 328519"/>
              <a:gd name="T2" fmla="*/ 421351 w 230275"/>
              <a:gd name="T3" fmla="*/ 746703 h 328519"/>
              <a:gd name="T4" fmla="*/ 515103 w 230275"/>
              <a:gd name="T5" fmla="*/ 831137 h 328519"/>
              <a:gd name="T6" fmla="*/ 539843 w 230275"/>
              <a:gd name="T7" fmla="*/ 623590 h 328519"/>
              <a:gd name="T8" fmla="*/ 449346 w 230275"/>
              <a:gd name="T9" fmla="*/ 430225 h 328519"/>
              <a:gd name="T10" fmla="*/ 274211 w 230275"/>
              <a:gd name="T11" fmla="*/ 129217 h 328519"/>
              <a:gd name="T12" fmla="*/ 112751 w 230275"/>
              <a:gd name="T13" fmla="*/ 305 h 328519"/>
              <a:gd name="T14" fmla="*/ 16393 w 230275"/>
              <a:gd name="T15" fmla="*/ 78297 h 328519"/>
              <a:gd name="T16" fmla="*/ 2721 w 230275"/>
              <a:gd name="T17" fmla="*/ 207210 h 328519"/>
              <a:gd name="T18" fmla="*/ 283327 w 230275"/>
              <a:gd name="T19" fmla="*/ 818248 h 328519"/>
              <a:gd name="T20" fmla="*/ 528776 w 230275"/>
              <a:gd name="T21" fmla="*/ 996147 h 328519"/>
              <a:gd name="T22" fmla="*/ 696096 w 230275"/>
              <a:gd name="T23" fmla="*/ 842097 h 328519"/>
              <a:gd name="T24" fmla="*/ 683075 w 230275"/>
              <a:gd name="T25" fmla="*/ 603609 h 328519"/>
              <a:gd name="T26" fmla="*/ 507291 w 230275"/>
              <a:gd name="T27" fmla="*/ 185294 h 3285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2396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872836" y="1599621"/>
            <a:ext cx="10598728" cy="499794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เพื่อให้ความรู้ในการคัดแยกขยะจากต้นทางแก่ชุมชน หมู่บ้าน สถานศึกษา และใช้เป็นต้นแบบในการขยายผลสู่ชุมชนอื่นๆ ต่อไป</a:t>
            </a:r>
          </a:p>
          <a:p>
            <a:pPr marL="0" indent="0" algn="thaiDist">
              <a:buNone/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เพื่อรณรงค์สร้างจิตสำนึกให้มีการคัดแยกขยะและกระบวนการจัดการขยะอินทรีย์   ขยะรีไซเคิล                 ขยะอันตราย  และขยะทั่วไป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เพื่อส่งเสริมและสนับสนุนกิจกรรมการมีส่วนร่วมของชุมชนในการจัดการขยะโดยชุมชน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เพื่อสร้างรายได้ให้กับครัวเรือนในชุมชน</a:t>
            </a:r>
          </a:p>
          <a:p>
            <a:pPr marL="0" indent="0" algn="thaiDist">
              <a:buNone/>
            </a:pP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เพื่อพัฒนาคุณภาพชีวิตพร้อมเสริมสร้างความเข้มแข็งให้แก่ครัวเรือนและชุมชนในการบริหารจัดการทรัพยากรธรรมชาติและสิ่งแวดล้อม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ม้วนกระดาษแนวนอน 5"/>
          <p:cNvSpPr/>
          <p:nvPr/>
        </p:nvSpPr>
        <p:spPr>
          <a:xfrm>
            <a:off x="4301836" y="196848"/>
            <a:ext cx="2992582" cy="140277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วัตถุประสงค์</a:t>
            </a:r>
            <a:endParaRPr lang="th-TH" dirty="0">
              <a:solidFill>
                <a:prstClr val="black"/>
              </a:solidFill>
            </a:endParaRPr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 rot="-4213709">
            <a:off x="886302" y="1101526"/>
            <a:ext cx="677862" cy="346075"/>
            <a:chOff x="772158" y="169853"/>
            <a:chExt cx="801825" cy="411081"/>
          </a:xfrm>
        </p:grpSpPr>
        <p:sp>
          <p:nvSpPr>
            <p:cNvPr id="13" name="Freeform: Shape 28"/>
            <p:cNvSpPr>
              <a:spLocks/>
            </p:cNvSpPr>
            <p:nvPr/>
          </p:nvSpPr>
          <p:spPr bwMode="auto">
            <a:xfrm>
              <a:off x="950079" y="174936"/>
              <a:ext cx="536247" cy="390748"/>
            </a:xfrm>
            <a:custGeom>
              <a:avLst/>
              <a:gdLst>
                <a:gd name="T0" fmla="*/ 449650 w 536247"/>
                <a:gd name="T1" fmla="*/ 390755 h 390748"/>
                <a:gd name="T2" fmla="*/ 24 w 536247"/>
                <a:gd name="T3" fmla="*/ 254152 h 390748"/>
                <a:gd name="T4" fmla="*/ 58478 w 536247"/>
                <a:gd name="T5" fmla="*/ 6 h 390748"/>
                <a:gd name="T6" fmla="*/ 536271 w 536247"/>
                <a:gd name="T7" fmla="*/ 159483 h 390748"/>
                <a:gd name="T8" fmla="*/ 451556 w 536247"/>
                <a:gd name="T9" fmla="*/ 386308 h 390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lnTo>
                    <a:pt x="449650" y="390755"/>
                  </a:lnTo>
                  <a:close/>
                </a:path>
              </a:pathLst>
            </a:custGeom>
            <a:solidFill>
              <a:srgbClr val="FF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4" name="Freeform: Shape 29"/>
            <p:cNvSpPr>
              <a:spLocks/>
            </p:cNvSpPr>
            <p:nvPr/>
          </p:nvSpPr>
          <p:spPr bwMode="auto">
            <a:xfrm>
              <a:off x="1399705" y="334413"/>
              <a:ext cx="173854" cy="246521"/>
            </a:xfrm>
            <a:custGeom>
              <a:avLst/>
              <a:gdLst>
                <a:gd name="T0" fmla="*/ 24 w 173854"/>
                <a:gd name="T1" fmla="*/ 231279 h 246521"/>
                <a:gd name="T2" fmla="*/ 1295 w 173854"/>
                <a:gd name="T3" fmla="*/ 226831 h 246521"/>
                <a:gd name="T4" fmla="*/ 86010 w 173854"/>
                <a:gd name="T5" fmla="*/ 6 h 246521"/>
                <a:gd name="T6" fmla="*/ 158442 w 173854"/>
                <a:gd name="T7" fmla="*/ 36222 h 246521"/>
                <a:gd name="T8" fmla="*/ 84951 w 173854"/>
                <a:gd name="T9" fmla="*/ 246527 h 246521"/>
                <a:gd name="T10" fmla="*/ 24 w 173854"/>
                <a:gd name="T11" fmla="*/ 231279 h 246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5" name="Freeform: Shape 30"/>
            <p:cNvSpPr>
              <a:spLocks/>
            </p:cNvSpPr>
            <p:nvPr/>
          </p:nvSpPr>
          <p:spPr bwMode="auto">
            <a:xfrm>
              <a:off x="772473" y="169853"/>
              <a:ext cx="236060" cy="259440"/>
            </a:xfrm>
            <a:custGeom>
              <a:avLst/>
              <a:gdLst>
                <a:gd name="T0" fmla="*/ 168524 w 236060"/>
                <a:gd name="T1" fmla="*/ 256905 h 259440"/>
                <a:gd name="T2" fmla="*/ 4600 w 236060"/>
                <a:gd name="T3" fmla="*/ 117337 h 259440"/>
                <a:gd name="T4" fmla="*/ 16037 w 236060"/>
                <a:gd name="T5" fmla="*/ 54859 h 259440"/>
                <a:gd name="T6" fmla="*/ 210882 w 236060"/>
                <a:gd name="T7" fmla="*/ 6 h 259440"/>
                <a:gd name="T8" fmla="*/ 236084 w 236060"/>
                <a:gd name="T9" fmla="*/ 4030 h 259440"/>
                <a:gd name="T10" fmla="*/ 177631 w 236060"/>
                <a:gd name="T11" fmla="*/ 259447 h 259440"/>
                <a:gd name="T12" fmla="*/ 168524 w 236060"/>
                <a:gd name="T13" fmla="*/ 256905 h 259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6" name="Freeform: Shape 31"/>
            <p:cNvSpPr>
              <a:spLocks/>
            </p:cNvSpPr>
            <p:nvPr/>
          </p:nvSpPr>
          <p:spPr bwMode="auto">
            <a:xfrm>
              <a:off x="1353651" y="313758"/>
              <a:ext cx="101118" cy="251279"/>
            </a:xfrm>
            <a:custGeom>
              <a:avLst/>
              <a:gdLst>
                <a:gd name="T0" fmla="*/ 2238 w 101118"/>
                <a:gd name="T1" fmla="*/ 233932 h 251279"/>
                <a:gd name="T2" fmla="*/ 7533 w 101118"/>
                <a:gd name="T3" fmla="*/ 229484 h 251279"/>
                <a:gd name="T4" fmla="*/ 7533 w 101118"/>
                <a:gd name="T5" fmla="*/ 233085 h 251279"/>
                <a:gd name="T6" fmla="*/ 17275 w 101118"/>
                <a:gd name="T7" fmla="*/ 250663 h 251279"/>
                <a:gd name="T8" fmla="*/ 24963 w 101118"/>
                <a:gd name="T9" fmla="*/ 248155 h 251279"/>
                <a:gd name="T10" fmla="*/ 25323 w 101118"/>
                <a:gd name="T11" fmla="*/ 247274 h 251279"/>
                <a:gd name="T12" fmla="*/ 56667 w 101118"/>
                <a:gd name="T13" fmla="*/ 130791 h 251279"/>
                <a:gd name="T14" fmla="*/ 101143 w 101118"/>
                <a:gd name="T15" fmla="*/ 17484 h 251279"/>
                <a:gd name="T16" fmla="*/ 98178 w 101118"/>
                <a:gd name="T17" fmla="*/ 14308 h 251279"/>
                <a:gd name="T18" fmla="*/ 71493 w 101118"/>
                <a:gd name="T19" fmla="*/ 61536 h 251279"/>
                <a:gd name="T20" fmla="*/ 49043 w 101118"/>
                <a:gd name="T21" fmla="*/ 121261 h 251279"/>
                <a:gd name="T22" fmla="*/ 31253 w 101118"/>
                <a:gd name="T23" fmla="*/ 177596 h 251279"/>
                <a:gd name="T24" fmla="*/ 48619 w 101118"/>
                <a:gd name="T25" fmla="*/ 115754 h 251279"/>
                <a:gd name="T26" fmla="*/ 73187 w 101118"/>
                <a:gd name="T27" fmla="*/ 48617 h 251279"/>
                <a:gd name="T28" fmla="*/ 81658 w 101118"/>
                <a:gd name="T29" fmla="*/ 541 h 251279"/>
                <a:gd name="T30" fmla="*/ 75517 w 101118"/>
                <a:gd name="T31" fmla="*/ 2236 h 251279"/>
                <a:gd name="T32" fmla="*/ 27441 w 101118"/>
                <a:gd name="T33" fmla="*/ 135239 h 251279"/>
                <a:gd name="T34" fmla="*/ 9439 w 101118"/>
                <a:gd name="T35" fmla="*/ 205129 h 251279"/>
                <a:gd name="T36" fmla="*/ 7956 w 101118"/>
                <a:gd name="T37" fmla="*/ 221436 h 251279"/>
                <a:gd name="T38" fmla="*/ 967 w 101118"/>
                <a:gd name="T39" fmla="*/ 232026 h 251279"/>
                <a:gd name="T40" fmla="*/ 2238 w 101118"/>
                <a:gd name="T41" fmla="*/ 233932 h 251279"/>
                <a:gd name="T42" fmla="*/ 26382 w 101118"/>
                <a:gd name="T43" fmla="*/ 192845 h 251279"/>
                <a:gd name="T44" fmla="*/ 16428 w 101118"/>
                <a:gd name="T45" fmla="*/ 237320 h 251279"/>
                <a:gd name="T46" fmla="*/ 12827 w 101118"/>
                <a:gd name="T47" fmla="*/ 228425 h 251279"/>
                <a:gd name="T48" fmla="*/ 12827 w 101118"/>
                <a:gd name="T49" fmla="*/ 223131 h 251279"/>
                <a:gd name="T50" fmla="*/ 26382 w 101118"/>
                <a:gd name="T51" fmla="*/ 192845 h 251279"/>
                <a:gd name="T52" fmla="*/ 76576 w 101118"/>
                <a:gd name="T53" fmla="*/ 20873 h 251279"/>
                <a:gd name="T54" fmla="*/ 72763 w 101118"/>
                <a:gd name="T55" fmla="*/ 27862 h 251279"/>
                <a:gd name="T56" fmla="*/ 66198 w 101118"/>
                <a:gd name="T57" fmla="*/ 41205 h 251279"/>
                <a:gd name="T58" fmla="*/ 60480 w 101118"/>
                <a:gd name="T59" fmla="*/ 54336 h 251279"/>
                <a:gd name="T60" fmla="*/ 78058 w 101118"/>
                <a:gd name="T61" fmla="*/ 15578 h 251279"/>
                <a:gd name="T62" fmla="*/ 76576 w 101118"/>
                <a:gd name="T63" fmla="*/ 20873 h 251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7" name="Freeform: Shape 32"/>
            <p:cNvSpPr>
              <a:spLocks/>
            </p:cNvSpPr>
            <p:nvPr/>
          </p:nvSpPr>
          <p:spPr bwMode="auto">
            <a:xfrm>
              <a:off x="1343458" y="309509"/>
              <a:ext cx="81918" cy="247235"/>
            </a:xfrm>
            <a:custGeom>
              <a:avLst/>
              <a:gdLst>
                <a:gd name="T0" fmla="*/ 18149 w 81918"/>
                <a:gd name="T1" fmla="*/ 246864 h 247235"/>
                <a:gd name="T2" fmla="*/ 23232 w 81918"/>
                <a:gd name="T3" fmla="*/ 241146 h 247235"/>
                <a:gd name="T4" fmla="*/ 27885 w 81918"/>
                <a:gd name="T5" fmla="*/ 238420 h 247235"/>
                <a:gd name="T6" fmla="*/ 27892 w 81918"/>
                <a:gd name="T7" fmla="*/ 238393 h 247235"/>
                <a:gd name="T8" fmla="*/ 30857 w 81918"/>
                <a:gd name="T9" fmla="*/ 215096 h 247235"/>
                <a:gd name="T10" fmla="*/ 27212 w 81918"/>
                <a:gd name="T11" fmla="*/ 213022 h 247235"/>
                <a:gd name="T12" fmla="*/ 25138 w 81918"/>
                <a:gd name="T13" fmla="*/ 215096 h 247235"/>
                <a:gd name="T14" fmla="*/ 18785 w 81918"/>
                <a:gd name="T15" fmla="*/ 228438 h 247235"/>
                <a:gd name="T16" fmla="*/ 14761 w 81918"/>
                <a:gd name="T17" fmla="*/ 233310 h 247235"/>
                <a:gd name="T18" fmla="*/ 35940 w 81918"/>
                <a:gd name="T19" fmla="*/ 114497 h 247235"/>
                <a:gd name="T20" fmla="*/ 55848 w 81918"/>
                <a:gd name="T21" fmla="*/ 59220 h 247235"/>
                <a:gd name="T22" fmla="*/ 68343 w 81918"/>
                <a:gd name="T23" fmla="*/ 30417 h 247235"/>
                <a:gd name="T24" fmla="*/ 81686 w 81918"/>
                <a:gd name="T25" fmla="*/ 4579 h 247235"/>
                <a:gd name="T26" fmla="*/ 75332 w 81918"/>
                <a:gd name="T27" fmla="*/ 978 h 247235"/>
                <a:gd name="T28" fmla="*/ 56907 w 81918"/>
                <a:gd name="T29" fmla="*/ 30840 h 247235"/>
                <a:gd name="T30" fmla="*/ 45046 w 81918"/>
                <a:gd name="T31" fmla="*/ 61126 h 247235"/>
                <a:gd name="T32" fmla="*/ 21114 w 81918"/>
                <a:gd name="T33" fmla="*/ 131651 h 247235"/>
                <a:gd name="T34" fmla="*/ 3536 w 81918"/>
                <a:gd name="T35" fmla="*/ 202177 h 247235"/>
                <a:gd name="T36" fmla="*/ 18149 w 81918"/>
                <a:gd name="T37" fmla="*/ 246864 h 247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8" name="Freeform: Shape 33"/>
            <p:cNvSpPr>
              <a:spLocks/>
            </p:cNvSpPr>
            <p:nvPr/>
          </p:nvSpPr>
          <p:spPr bwMode="auto">
            <a:xfrm>
              <a:off x="1001544" y="191485"/>
              <a:ext cx="75396" cy="256975"/>
            </a:xfrm>
            <a:custGeom>
              <a:avLst/>
              <a:gdLst>
                <a:gd name="T0" fmla="*/ 12308 w 75396"/>
                <a:gd name="T1" fmla="*/ 250945 h 256975"/>
                <a:gd name="T2" fmla="*/ 34546 w 75396"/>
                <a:gd name="T3" fmla="*/ 121966 h 256975"/>
                <a:gd name="T4" fmla="*/ 53818 w 75396"/>
                <a:gd name="T5" fmla="*/ 60972 h 256975"/>
                <a:gd name="T6" fmla="*/ 65255 w 75396"/>
                <a:gd name="T7" fmla="*/ 31109 h 256975"/>
                <a:gd name="T8" fmla="*/ 75421 w 75396"/>
                <a:gd name="T9" fmla="*/ 2094 h 256975"/>
                <a:gd name="T10" fmla="*/ 73273 w 75396"/>
                <a:gd name="T11" fmla="*/ 6 h 256975"/>
                <a:gd name="T12" fmla="*/ 71820 w 75396"/>
                <a:gd name="T13" fmla="*/ 612 h 256975"/>
                <a:gd name="T14" fmla="*/ 57419 w 75396"/>
                <a:gd name="T15" fmla="*/ 27721 h 256975"/>
                <a:gd name="T16" fmla="*/ 45770 w 75396"/>
                <a:gd name="T17" fmla="*/ 56948 h 256975"/>
                <a:gd name="T18" fmla="*/ 24592 w 75396"/>
                <a:gd name="T19" fmla="*/ 120484 h 256975"/>
                <a:gd name="T20" fmla="*/ 24 w 75396"/>
                <a:gd name="T21" fmla="*/ 250945 h 256975"/>
                <a:gd name="T22" fmla="*/ 12308 w 75396"/>
                <a:gd name="T23" fmla="*/ 250945 h 2569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9" name="Freeform: Shape 34"/>
            <p:cNvSpPr>
              <a:spLocks/>
            </p:cNvSpPr>
            <p:nvPr/>
          </p:nvSpPr>
          <p:spPr bwMode="auto">
            <a:xfrm>
              <a:off x="980362" y="183872"/>
              <a:ext cx="69635" cy="254317"/>
            </a:xfrm>
            <a:custGeom>
              <a:avLst/>
              <a:gdLst>
                <a:gd name="T0" fmla="*/ 5110 w 69635"/>
                <a:gd name="T1" fmla="*/ 253053 h 254317"/>
                <a:gd name="T2" fmla="*/ 24171 w 69635"/>
                <a:gd name="T3" fmla="*/ 124498 h 254317"/>
                <a:gd name="T4" fmla="*/ 41326 w 69635"/>
                <a:gd name="T5" fmla="*/ 63503 h 254317"/>
                <a:gd name="T6" fmla="*/ 69070 w 69635"/>
                <a:gd name="T7" fmla="*/ 3778 h 254317"/>
                <a:gd name="T8" fmla="*/ 66529 w 69635"/>
                <a:gd name="T9" fmla="*/ 390 h 254317"/>
                <a:gd name="T10" fmla="*/ 36243 w 69635"/>
                <a:gd name="T11" fmla="*/ 50372 h 254317"/>
                <a:gd name="T12" fmla="*/ 16123 w 69635"/>
                <a:gd name="T13" fmla="*/ 117085 h 254317"/>
                <a:gd name="T14" fmla="*/ 27 w 69635"/>
                <a:gd name="T15" fmla="*/ 253053 h 254317"/>
                <a:gd name="T16" fmla="*/ 4475 w 69635"/>
                <a:gd name="T17" fmla="*/ 253688 h 254317"/>
                <a:gd name="T18" fmla="*/ 5110 w 69635"/>
                <a:gd name="T19" fmla="*/ 253053 h 254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0" name="Freeform: Shape 35"/>
            <p:cNvSpPr>
              <a:spLocks/>
            </p:cNvSpPr>
            <p:nvPr/>
          </p:nvSpPr>
          <p:spPr bwMode="auto">
            <a:xfrm>
              <a:off x="992618" y="191910"/>
              <a:ext cx="74579" cy="257000"/>
            </a:xfrm>
            <a:custGeom>
              <a:avLst/>
              <a:gdLst>
                <a:gd name="T0" fmla="*/ 8950 w 74579"/>
                <a:gd name="T1" fmla="*/ 252427 h 257000"/>
                <a:gd name="T2" fmla="*/ 74604 w 74579"/>
                <a:gd name="T3" fmla="*/ 2517 h 257000"/>
                <a:gd name="T4" fmla="*/ 70792 w 74579"/>
                <a:gd name="T5" fmla="*/ 1034 h 257000"/>
                <a:gd name="T6" fmla="*/ 55 w 74579"/>
                <a:gd name="T7" fmla="*/ 252215 h 257000"/>
                <a:gd name="T8" fmla="*/ 8950 w 74579"/>
                <a:gd name="T9" fmla="*/ 252427 h 25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1" name="Freeform: Shape 36"/>
            <p:cNvSpPr>
              <a:spLocks/>
            </p:cNvSpPr>
            <p:nvPr/>
          </p:nvSpPr>
          <p:spPr bwMode="auto">
            <a:xfrm>
              <a:off x="982479" y="191698"/>
              <a:ext cx="73493" cy="252870"/>
            </a:xfrm>
            <a:custGeom>
              <a:avLst/>
              <a:gdLst>
                <a:gd name="T0" fmla="*/ 9982 w 73493"/>
                <a:gd name="T1" fmla="*/ 248615 h 252870"/>
                <a:gd name="T2" fmla="*/ 73518 w 73493"/>
                <a:gd name="T3" fmla="*/ 2517 h 252870"/>
                <a:gd name="T4" fmla="*/ 69918 w 73493"/>
                <a:gd name="T5" fmla="*/ 1034 h 252870"/>
                <a:gd name="T6" fmla="*/ 28 w 73493"/>
                <a:gd name="T7" fmla="*/ 248403 h 252870"/>
                <a:gd name="T8" fmla="*/ 9982 w 73493"/>
                <a:gd name="T9" fmla="*/ 248615 h 252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2" name="Freeform: Shape 37"/>
            <p:cNvSpPr>
              <a:spLocks/>
            </p:cNvSpPr>
            <p:nvPr/>
          </p:nvSpPr>
          <p:spPr bwMode="auto">
            <a:xfrm>
              <a:off x="1006626" y="183054"/>
              <a:ext cx="47229" cy="161524"/>
            </a:xfrm>
            <a:custGeom>
              <a:avLst/>
              <a:gdLst>
                <a:gd name="T0" fmla="*/ 4684 w 47229"/>
                <a:gd name="T1" fmla="*/ 159201 h 161524"/>
                <a:gd name="T2" fmla="*/ 16121 w 47229"/>
                <a:gd name="T3" fmla="*/ 78722 h 161524"/>
                <a:gd name="T4" fmla="*/ 29887 w 47229"/>
                <a:gd name="T5" fmla="*/ 40388 h 161524"/>
                <a:gd name="T6" fmla="*/ 38994 w 47229"/>
                <a:gd name="T7" fmla="*/ 23445 h 161524"/>
                <a:gd name="T8" fmla="*/ 47253 w 47229"/>
                <a:gd name="T9" fmla="*/ 5232 h 161524"/>
                <a:gd name="T10" fmla="*/ 41889 w 47229"/>
                <a:gd name="T11" fmla="*/ 7 h 161524"/>
                <a:gd name="T12" fmla="*/ 38358 w 47229"/>
                <a:gd name="T13" fmla="*/ 1419 h 161524"/>
                <a:gd name="T14" fmla="*/ 29463 w 47229"/>
                <a:gd name="T15" fmla="*/ 19421 h 161524"/>
                <a:gd name="T16" fmla="*/ 23957 w 47229"/>
                <a:gd name="T17" fmla="*/ 38906 h 161524"/>
                <a:gd name="T18" fmla="*/ 12308 w 47229"/>
                <a:gd name="T19" fmla="*/ 78722 h 161524"/>
                <a:gd name="T20" fmla="*/ 25 w 47229"/>
                <a:gd name="T21" fmla="*/ 159201 h 161524"/>
                <a:gd name="T22" fmla="*/ 2354 w 47229"/>
                <a:gd name="T23" fmla="*/ 161531 h 161524"/>
                <a:gd name="T24" fmla="*/ 4684 w 47229"/>
                <a:gd name="T25" fmla="*/ 159201 h 1615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3" name="Freeform: Shape 38"/>
            <p:cNvSpPr>
              <a:spLocks/>
            </p:cNvSpPr>
            <p:nvPr/>
          </p:nvSpPr>
          <p:spPr bwMode="auto">
            <a:xfrm>
              <a:off x="1071686" y="299417"/>
              <a:ext cx="268304" cy="157650"/>
            </a:xfrm>
            <a:custGeom>
              <a:avLst/>
              <a:gdLst>
                <a:gd name="T0" fmla="*/ 14597 w 268304"/>
                <a:gd name="T1" fmla="*/ 70159 h 157650"/>
                <a:gd name="T2" fmla="*/ 84276 w 268304"/>
                <a:gd name="T3" fmla="*/ 124589 h 157650"/>
                <a:gd name="T4" fmla="*/ 192499 w 268304"/>
                <a:gd name="T5" fmla="*/ 157627 h 157650"/>
                <a:gd name="T6" fmla="*/ 245023 w 268304"/>
                <a:gd name="T7" fmla="*/ 147250 h 157650"/>
                <a:gd name="T8" fmla="*/ 254553 w 268304"/>
                <a:gd name="T9" fmla="*/ 141955 h 157650"/>
                <a:gd name="T10" fmla="*/ 267684 w 268304"/>
                <a:gd name="T11" fmla="*/ 126706 h 157650"/>
                <a:gd name="T12" fmla="*/ 266413 w 268304"/>
                <a:gd name="T13" fmla="*/ 108281 h 157650"/>
                <a:gd name="T14" fmla="*/ 249894 w 268304"/>
                <a:gd name="T15" fmla="*/ 80113 h 157650"/>
                <a:gd name="T16" fmla="*/ 216220 w 268304"/>
                <a:gd name="T17" fmla="*/ 52157 h 157650"/>
                <a:gd name="T18" fmla="*/ 173862 w 268304"/>
                <a:gd name="T19" fmla="*/ 29072 h 157650"/>
                <a:gd name="T20" fmla="*/ 131504 w 268304"/>
                <a:gd name="T21" fmla="*/ 11706 h 157650"/>
                <a:gd name="T22" fmla="*/ 82581 w 268304"/>
                <a:gd name="T23" fmla="*/ 2810 h 157650"/>
                <a:gd name="T24" fmla="*/ 35776 w 268304"/>
                <a:gd name="T25" fmla="*/ 1116 h 157650"/>
                <a:gd name="T26" fmla="*/ 11632 w 268304"/>
                <a:gd name="T27" fmla="*/ 13400 h 157650"/>
                <a:gd name="T28" fmla="*/ 6338 w 268304"/>
                <a:gd name="T29" fmla="*/ 18483 h 157650"/>
                <a:gd name="T30" fmla="*/ 3373 w 268304"/>
                <a:gd name="T31" fmla="*/ 53216 h 157650"/>
                <a:gd name="T32" fmla="*/ 14597 w 268304"/>
                <a:gd name="T33" fmla="*/ 70159 h 157650"/>
                <a:gd name="T34" fmla="*/ 145059 w 268304"/>
                <a:gd name="T35" fmla="*/ 111246 h 157650"/>
                <a:gd name="T36" fmla="*/ 78134 w 268304"/>
                <a:gd name="T37" fmla="*/ 84772 h 157650"/>
                <a:gd name="T38" fmla="*/ 47636 w 268304"/>
                <a:gd name="T39" fmla="*/ 63594 h 157650"/>
                <a:gd name="T40" fmla="*/ 37471 w 268304"/>
                <a:gd name="T41" fmla="*/ 55757 h 157650"/>
                <a:gd name="T42" fmla="*/ 82370 w 268304"/>
                <a:gd name="T43" fmla="*/ 83078 h 157650"/>
                <a:gd name="T44" fmla="*/ 148024 w 268304"/>
                <a:gd name="T45" fmla="*/ 111246 h 157650"/>
                <a:gd name="T46" fmla="*/ 192288 w 268304"/>
                <a:gd name="T47" fmla="*/ 111246 h 157650"/>
                <a:gd name="T48" fmla="*/ 191017 w 268304"/>
                <a:gd name="T49" fmla="*/ 107857 h 157650"/>
                <a:gd name="T50" fmla="*/ 159037 w 268304"/>
                <a:gd name="T51" fmla="*/ 88585 h 157650"/>
                <a:gd name="T52" fmla="*/ 120068 w 268304"/>
                <a:gd name="T53" fmla="*/ 70794 h 157650"/>
                <a:gd name="T54" fmla="*/ 105454 w 268304"/>
                <a:gd name="T55" fmla="*/ 66347 h 157650"/>
                <a:gd name="T56" fmla="*/ 188052 w 268304"/>
                <a:gd name="T57" fmla="*/ 104469 h 157650"/>
                <a:gd name="T58" fmla="*/ 194829 w 268304"/>
                <a:gd name="T59" fmla="*/ 109552 h 157650"/>
                <a:gd name="T60" fmla="*/ 191440 w 268304"/>
                <a:gd name="T61" fmla="*/ 111881 h 157650"/>
                <a:gd name="T62" fmla="*/ 209019 w 268304"/>
                <a:gd name="T63" fmla="*/ 117811 h 157650"/>
                <a:gd name="T64" fmla="*/ 206477 w 268304"/>
                <a:gd name="T65" fmla="*/ 117811 h 157650"/>
                <a:gd name="T66" fmla="*/ 209231 w 268304"/>
                <a:gd name="T67" fmla="*/ 111881 h 157650"/>
                <a:gd name="T68" fmla="*/ 185299 w 268304"/>
                <a:gd name="T69" fmla="*/ 85408 h 157650"/>
                <a:gd name="T70" fmla="*/ 94442 w 268304"/>
                <a:gd name="T71" fmla="*/ 47710 h 157650"/>
                <a:gd name="T72" fmla="*/ 56955 w 268304"/>
                <a:gd name="T73" fmla="*/ 43050 h 157650"/>
                <a:gd name="T74" fmla="*/ 55684 w 268304"/>
                <a:gd name="T75" fmla="*/ 43050 h 157650"/>
                <a:gd name="T76" fmla="*/ 131504 w 268304"/>
                <a:gd name="T77" fmla="*/ 58723 h 157650"/>
                <a:gd name="T78" fmla="*/ 195041 w 268304"/>
                <a:gd name="T79" fmla="*/ 84984 h 157650"/>
                <a:gd name="T80" fmla="*/ 213678 w 268304"/>
                <a:gd name="T81" fmla="*/ 107434 h 157650"/>
                <a:gd name="T82" fmla="*/ 208172 w 268304"/>
                <a:gd name="T83" fmla="*/ 118447 h 157650"/>
                <a:gd name="T84" fmla="*/ 232315 w 268304"/>
                <a:gd name="T85" fmla="*/ 124377 h 157650"/>
                <a:gd name="T86" fmla="*/ 224056 w 268304"/>
                <a:gd name="T87" fmla="*/ 126071 h 157650"/>
                <a:gd name="T88" fmla="*/ 228927 w 268304"/>
                <a:gd name="T89" fmla="*/ 109763 h 157650"/>
                <a:gd name="T90" fmla="*/ 236763 w 268304"/>
                <a:gd name="T91" fmla="*/ 118659 h 157650"/>
                <a:gd name="T92" fmla="*/ 238881 w 268304"/>
                <a:gd name="T93" fmla="*/ 121412 h 157650"/>
                <a:gd name="T94" fmla="*/ 231468 w 268304"/>
                <a:gd name="T95" fmla="*/ 125012 h 157650"/>
                <a:gd name="T96" fmla="*/ 214949 w 268304"/>
                <a:gd name="T97" fmla="*/ 82019 h 157650"/>
                <a:gd name="T98" fmla="*/ 197582 w 268304"/>
                <a:gd name="T99" fmla="*/ 68253 h 157650"/>
                <a:gd name="T100" fmla="*/ 106937 w 268304"/>
                <a:gd name="T101" fmla="*/ 29284 h 157650"/>
                <a:gd name="T102" fmla="*/ 56955 w 268304"/>
                <a:gd name="T103" fmla="*/ 21236 h 157650"/>
                <a:gd name="T104" fmla="*/ 56955 w 268304"/>
                <a:gd name="T105" fmla="*/ 21236 h 157650"/>
                <a:gd name="T106" fmla="*/ 64368 w 268304"/>
                <a:gd name="T107" fmla="*/ 21236 h 157650"/>
                <a:gd name="T108" fmla="*/ 65638 w 268304"/>
                <a:gd name="T109" fmla="*/ 21236 h 157650"/>
                <a:gd name="T110" fmla="*/ 72839 w 268304"/>
                <a:gd name="T111" fmla="*/ 21236 h 157650"/>
                <a:gd name="T112" fmla="*/ 97830 w 268304"/>
                <a:gd name="T113" fmla="*/ 23989 h 157650"/>
                <a:gd name="T114" fmla="*/ 115832 w 268304"/>
                <a:gd name="T115" fmla="*/ 29496 h 157650"/>
                <a:gd name="T116" fmla="*/ 194617 w 268304"/>
                <a:gd name="T117" fmla="*/ 63170 h 157650"/>
                <a:gd name="T118" fmla="*/ 235492 w 268304"/>
                <a:gd name="T119" fmla="*/ 96844 h 157650"/>
                <a:gd name="T120" fmla="*/ 239516 w 268304"/>
                <a:gd name="T121" fmla="*/ 101927 h 157650"/>
                <a:gd name="T122" fmla="*/ 214102 w 268304"/>
                <a:gd name="T123" fmla="*/ 81596 h 1576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lnTo>
                    <a:pt x="145059" y="111246"/>
                  </a:ln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lnTo>
                    <a:pt x="192288" y="111246"/>
                  </a:ln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lnTo>
                    <a:pt x="209019" y="117811"/>
                  </a:ln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lnTo>
                    <a:pt x="232315" y="124377"/>
                  </a:ln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lnTo>
                    <a:pt x="214949" y="82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4" name="Freeform: Shape 39"/>
            <p:cNvSpPr>
              <a:spLocks/>
            </p:cNvSpPr>
            <p:nvPr/>
          </p:nvSpPr>
          <p:spPr bwMode="auto">
            <a:xfrm>
              <a:off x="772158" y="170701"/>
              <a:ext cx="801825" cy="409809"/>
            </a:xfrm>
            <a:custGeom>
              <a:avLst/>
              <a:gdLst>
                <a:gd name="T0" fmla="*/ 168839 w 801825"/>
                <a:gd name="T1" fmla="*/ 256058 h 409809"/>
                <a:gd name="T2" fmla="*/ 177946 w 801825"/>
                <a:gd name="T3" fmla="*/ 258388 h 409809"/>
                <a:gd name="T4" fmla="*/ 207596 w 801825"/>
                <a:gd name="T5" fmla="*/ 267283 h 409809"/>
                <a:gd name="T6" fmla="*/ 210985 w 801825"/>
                <a:gd name="T7" fmla="*/ 268977 h 409809"/>
                <a:gd name="T8" fmla="*/ 210985 w 801825"/>
                <a:gd name="T9" fmla="*/ 268977 h 409809"/>
                <a:gd name="T10" fmla="*/ 219880 w 801825"/>
                <a:gd name="T11" fmla="*/ 270671 h 409809"/>
                <a:gd name="T12" fmla="*/ 220939 w 801825"/>
                <a:gd name="T13" fmla="*/ 270671 h 409809"/>
                <a:gd name="T14" fmla="*/ 220939 w 801825"/>
                <a:gd name="T15" fmla="*/ 272789 h 409809"/>
                <a:gd name="T16" fmla="*/ 229410 w 801825"/>
                <a:gd name="T17" fmla="*/ 272789 h 409809"/>
                <a:gd name="T18" fmla="*/ 230681 w 801825"/>
                <a:gd name="T19" fmla="*/ 272789 h 409809"/>
                <a:gd name="T20" fmla="*/ 238306 w 801825"/>
                <a:gd name="T21" fmla="*/ 275331 h 409809"/>
                <a:gd name="T22" fmla="*/ 574201 w 801825"/>
                <a:gd name="T23" fmla="*/ 378683 h 409809"/>
                <a:gd name="T24" fmla="*/ 589450 w 801825"/>
                <a:gd name="T25" fmla="*/ 385672 h 409809"/>
                <a:gd name="T26" fmla="*/ 591991 w 801825"/>
                <a:gd name="T27" fmla="*/ 384401 h 409809"/>
                <a:gd name="T28" fmla="*/ 593474 w 801825"/>
                <a:gd name="T29" fmla="*/ 384401 h 409809"/>
                <a:gd name="T30" fmla="*/ 600251 w 801825"/>
                <a:gd name="T31" fmla="*/ 392661 h 409809"/>
                <a:gd name="T32" fmla="*/ 607939 w 801825"/>
                <a:gd name="T33" fmla="*/ 390154 h 409809"/>
                <a:gd name="T34" fmla="*/ 608299 w 801825"/>
                <a:gd name="T35" fmla="*/ 389273 h 409809"/>
                <a:gd name="T36" fmla="*/ 608299 w 801825"/>
                <a:gd name="T37" fmla="*/ 389273 h 409809"/>
                <a:gd name="T38" fmla="*/ 628207 w 801825"/>
                <a:gd name="T39" fmla="*/ 394567 h 409809"/>
                <a:gd name="T40" fmla="*/ 712922 w 801825"/>
                <a:gd name="T41" fmla="*/ 409816 h 409809"/>
                <a:gd name="T42" fmla="*/ 786413 w 801825"/>
                <a:gd name="T43" fmla="*/ 199511 h 409809"/>
                <a:gd name="T44" fmla="*/ 713981 w 801825"/>
                <a:gd name="T45" fmla="*/ 163295 h 409809"/>
                <a:gd name="T46" fmla="*/ 304595 w 801825"/>
                <a:gd name="T47" fmla="*/ 22032 h 409809"/>
                <a:gd name="T48" fmla="*/ 301630 w 801825"/>
                <a:gd name="T49" fmla="*/ 22032 h 409809"/>
                <a:gd name="T50" fmla="*/ 281934 w 801825"/>
                <a:gd name="T51" fmla="*/ 16102 h 409809"/>
                <a:gd name="T52" fmla="*/ 275057 w 801825"/>
                <a:gd name="T53" fmla="*/ 14007 h 409809"/>
                <a:gd name="T54" fmla="*/ 274733 w 801825"/>
                <a:gd name="T55" fmla="*/ 14196 h 409809"/>
                <a:gd name="T56" fmla="*/ 236399 w 801825"/>
                <a:gd name="T57" fmla="*/ 4030 h 409809"/>
                <a:gd name="T58" fmla="*/ 211197 w 801825"/>
                <a:gd name="T59" fmla="*/ 6 h 409809"/>
                <a:gd name="T60" fmla="*/ 16352 w 801825"/>
                <a:gd name="T61" fmla="*/ 54012 h 409809"/>
                <a:gd name="T62" fmla="*/ 4915 w 801825"/>
                <a:gd name="T63" fmla="*/ 117549 h 409809"/>
                <a:gd name="T64" fmla="*/ 168839 w 801825"/>
                <a:gd name="T65" fmla="*/ 256058 h 4098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11300088" y="5388364"/>
            <a:ext cx="613104" cy="1380863"/>
            <a:chOff x="10947587" y="5253678"/>
            <a:chExt cx="1115360" cy="1891197"/>
          </a:xfrm>
        </p:grpSpPr>
        <p:sp>
          <p:nvSpPr>
            <p:cNvPr id="40" name="Freeform: Shape 13"/>
            <p:cNvSpPr>
              <a:spLocks/>
            </p:cNvSpPr>
            <p:nvPr/>
          </p:nvSpPr>
          <p:spPr bwMode="auto">
            <a:xfrm>
              <a:off x="11027855" y="6101527"/>
              <a:ext cx="882921" cy="1043348"/>
            </a:xfrm>
            <a:custGeom>
              <a:avLst/>
              <a:gdLst>
                <a:gd name="T0" fmla="*/ 856225 w 882921"/>
                <a:gd name="T1" fmla="*/ 173120 h 1043348"/>
                <a:gd name="T2" fmla="*/ 802642 w 882921"/>
                <a:gd name="T3" fmla="*/ 124621 h 1043348"/>
                <a:gd name="T4" fmla="*/ 760285 w 882921"/>
                <a:gd name="T5" fmla="*/ 100477 h 1043348"/>
                <a:gd name="T6" fmla="*/ 733177 w 882921"/>
                <a:gd name="T7" fmla="*/ 87770 h 1043348"/>
                <a:gd name="T8" fmla="*/ 656508 w 882921"/>
                <a:gd name="T9" fmla="*/ 58120 h 1043348"/>
                <a:gd name="T10" fmla="*/ 653544 w 882921"/>
                <a:gd name="T11" fmla="*/ 57060 h 1043348"/>
                <a:gd name="T12" fmla="*/ 462935 w 882921"/>
                <a:gd name="T13" fmla="*/ 11314 h 1043348"/>
                <a:gd name="T14" fmla="*/ 366782 w 882921"/>
                <a:gd name="T15" fmla="*/ 1996 h 1043348"/>
                <a:gd name="T16" fmla="*/ 314259 w 882921"/>
                <a:gd name="T17" fmla="*/ 301 h 1043348"/>
                <a:gd name="T18" fmla="*/ 137205 w 882921"/>
                <a:gd name="T19" fmla="*/ 11738 h 1043348"/>
                <a:gd name="T20" fmla="*/ 31311 w 882921"/>
                <a:gd name="T21" fmla="*/ 125680 h 1043348"/>
                <a:gd name="T22" fmla="*/ 29616 w 882921"/>
                <a:gd name="T23" fmla="*/ 249788 h 1043348"/>
                <a:gd name="T24" fmla="*/ 20933 w 882921"/>
                <a:gd name="T25" fmla="*/ 398039 h 1043348"/>
                <a:gd name="T26" fmla="*/ 1872 w 882921"/>
                <a:gd name="T27" fmla="*/ 726099 h 1043348"/>
                <a:gd name="T28" fmla="*/ 36394 w 882921"/>
                <a:gd name="T29" fmla="*/ 909719 h 1043348"/>
                <a:gd name="T30" fmla="*/ 128733 w 882921"/>
                <a:gd name="T31" fmla="*/ 970926 h 1043348"/>
                <a:gd name="T32" fmla="*/ 597632 w 882921"/>
                <a:gd name="T33" fmla="*/ 1036792 h 1043348"/>
                <a:gd name="T34" fmla="*/ 671758 w 882921"/>
                <a:gd name="T35" fmla="*/ 1015613 h 1043348"/>
                <a:gd name="T36" fmla="*/ 741435 w 882921"/>
                <a:gd name="T37" fmla="*/ 880069 h 1043348"/>
                <a:gd name="T38" fmla="*/ 863213 w 882921"/>
                <a:gd name="T39" fmla="*/ 308241 h 1043348"/>
                <a:gd name="T40" fmla="*/ 863213 w 882921"/>
                <a:gd name="T41" fmla="*/ 308241 h 1043348"/>
                <a:gd name="T42" fmla="*/ 856225 w 882921"/>
                <a:gd name="T43" fmla="*/ 173120 h 1043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1" name="Freeform: Shape 14"/>
            <p:cNvSpPr>
              <a:spLocks/>
            </p:cNvSpPr>
            <p:nvPr/>
          </p:nvSpPr>
          <p:spPr bwMode="auto">
            <a:xfrm>
              <a:off x="10947587" y="6126272"/>
              <a:ext cx="866577" cy="951411"/>
            </a:xfrm>
            <a:custGeom>
              <a:avLst/>
              <a:gdLst>
                <a:gd name="T0" fmla="*/ 1872 w 866577"/>
                <a:gd name="T1" fmla="*/ 634006 h 951411"/>
                <a:gd name="T2" fmla="*/ 36394 w 866577"/>
                <a:gd name="T3" fmla="*/ 817837 h 951411"/>
                <a:gd name="T4" fmla="*/ 128734 w 866577"/>
                <a:gd name="T5" fmla="*/ 878832 h 951411"/>
                <a:gd name="T6" fmla="*/ 597632 w 866577"/>
                <a:gd name="T7" fmla="*/ 944910 h 951411"/>
                <a:gd name="T8" fmla="*/ 671758 w 866577"/>
                <a:gd name="T9" fmla="*/ 923731 h 951411"/>
                <a:gd name="T10" fmla="*/ 741436 w 866577"/>
                <a:gd name="T11" fmla="*/ 788187 h 951411"/>
                <a:gd name="T12" fmla="*/ 866602 w 866577"/>
                <a:gd name="T13" fmla="*/ 200688 h 951411"/>
                <a:gd name="T14" fmla="*/ 292234 w 866577"/>
                <a:gd name="T15" fmla="*/ 47777 h 951411"/>
                <a:gd name="T16" fmla="*/ 38088 w 866577"/>
                <a:gd name="T17" fmla="*/ 13679 h 951411"/>
                <a:gd name="T18" fmla="*/ 28981 w 866577"/>
                <a:gd name="T19" fmla="*/ 158330 h 951411"/>
                <a:gd name="T20" fmla="*/ 20298 w 866577"/>
                <a:gd name="T21" fmla="*/ 306582 h 951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lnTo>
                    <a:pt x="1872" y="634006"/>
                  </a:ln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2" name="Freeform: Shape 15"/>
            <p:cNvSpPr>
              <a:spLocks/>
            </p:cNvSpPr>
            <p:nvPr/>
          </p:nvSpPr>
          <p:spPr bwMode="auto">
            <a:xfrm>
              <a:off x="10970885" y="6034567"/>
              <a:ext cx="859608" cy="348235"/>
            </a:xfrm>
            <a:custGeom>
              <a:avLst/>
              <a:gdLst>
                <a:gd name="T0" fmla="*/ 840128 w 859608"/>
                <a:gd name="T1" fmla="*/ 307430 h 348235"/>
                <a:gd name="T2" fmla="*/ 677051 w 859608"/>
                <a:gd name="T3" fmla="*/ 345552 h 348235"/>
                <a:gd name="T4" fmla="*/ 665403 w 859608"/>
                <a:gd name="T5" fmla="*/ 344492 h 348235"/>
                <a:gd name="T6" fmla="*/ 604832 w 859608"/>
                <a:gd name="T7" fmla="*/ 337504 h 348235"/>
                <a:gd name="T8" fmla="*/ 594665 w 859608"/>
                <a:gd name="T9" fmla="*/ 336233 h 348235"/>
                <a:gd name="T10" fmla="*/ 484535 w 859608"/>
                <a:gd name="T11" fmla="*/ 321620 h 348235"/>
                <a:gd name="T12" fmla="*/ 422270 w 859608"/>
                <a:gd name="T13" fmla="*/ 311454 h 348235"/>
                <a:gd name="T14" fmla="*/ 340520 w 859608"/>
                <a:gd name="T15" fmla="*/ 294511 h 348235"/>
                <a:gd name="T16" fmla="*/ 340520 w 859608"/>
                <a:gd name="T17" fmla="*/ 294511 h 348235"/>
                <a:gd name="T18" fmla="*/ 113483 w 859608"/>
                <a:gd name="T19" fmla="*/ 215937 h 348235"/>
                <a:gd name="T20" fmla="*/ 103741 w 859608"/>
                <a:gd name="T21" fmla="*/ 211278 h 348235"/>
                <a:gd name="T22" fmla="*/ 14579 w 859608"/>
                <a:gd name="T23" fmla="*/ 138634 h 348235"/>
                <a:gd name="T24" fmla="*/ 113272 w 859608"/>
                <a:gd name="T25" fmla="*/ 11562 h 348235"/>
                <a:gd name="T26" fmla="*/ 290538 w 859608"/>
                <a:gd name="T27" fmla="*/ 337 h 348235"/>
                <a:gd name="T28" fmla="*/ 343062 w 859608"/>
                <a:gd name="T29" fmla="*/ 1820 h 348235"/>
                <a:gd name="T30" fmla="*/ 439214 w 859608"/>
                <a:gd name="T31" fmla="*/ 11350 h 348235"/>
                <a:gd name="T32" fmla="*/ 629823 w 859608"/>
                <a:gd name="T33" fmla="*/ 57096 h 348235"/>
                <a:gd name="T34" fmla="*/ 632787 w 859608"/>
                <a:gd name="T35" fmla="*/ 57096 h 348235"/>
                <a:gd name="T36" fmla="*/ 709454 w 859608"/>
                <a:gd name="T37" fmla="*/ 86958 h 348235"/>
                <a:gd name="T38" fmla="*/ 736352 w 859608"/>
                <a:gd name="T39" fmla="*/ 99454 h 348235"/>
                <a:gd name="T40" fmla="*/ 778709 w 859608"/>
                <a:gd name="T41" fmla="*/ 123810 h 348235"/>
                <a:gd name="T42" fmla="*/ 832292 w 859608"/>
                <a:gd name="T43" fmla="*/ 172097 h 348235"/>
                <a:gd name="T44" fmla="*/ 840128 w 859608"/>
                <a:gd name="T45" fmla="*/ 307430 h 3482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3" name="Freeform: Shape 16"/>
            <p:cNvSpPr>
              <a:spLocks/>
            </p:cNvSpPr>
            <p:nvPr/>
          </p:nvSpPr>
          <p:spPr bwMode="auto">
            <a:xfrm>
              <a:off x="11360516" y="5575060"/>
              <a:ext cx="225649" cy="790438"/>
            </a:xfrm>
            <a:custGeom>
              <a:avLst/>
              <a:gdLst>
                <a:gd name="T0" fmla="*/ 172632 w 225649"/>
                <a:gd name="T1" fmla="*/ 790445 h 790438"/>
                <a:gd name="T2" fmla="*/ 62290 w 225649"/>
                <a:gd name="T3" fmla="*/ 775832 h 790438"/>
                <a:gd name="T4" fmla="*/ 24 w 225649"/>
                <a:gd name="T5" fmla="*/ 765666 h 790438"/>
                <a:gd name="T6" fmla="*/ 6378 w 225649"/>
                <a:gd name="T7" fmla="*/ 617414 h 790438"/>
                <a:gd name="T8" fmla="*/ 16967 w 225649"/>
                <a:gd name="T9" fmla="*/ 465986 h 790438"/>
                <a:gd name="T10" fmla="*/ 31368 w 225649"/>
                <a:gd name="T11" fmla="*/ 202098 h 790438"/>
                <a:gd name="T12" fmla="*/ 31368 w 225649"/>
                <a:gd name="T13" fmla="*/ 99169 h 790438"/>
                <a:gd name="T14" fmla="*/ 44077 w 225649"/>
                <a:gd name="T15" fmla="*/ 12971 h 790438"/>
                <a:gd name="T16" fmla="*/ 211600 w 225649"/>
                <a:gd name="T17" fmla="*/ 12971 h 790438"/>
                <a:gd name="T18" fmla="*/ 222190 w 225649"/>
                <a:gd name="T19" fmla="*/ 17419 h 790438"/>
                <a:gd name="T20" fmla="*/ 224731 w 225649"/>
                <a:gd name="T21" fmla="*/ 27585 h 790438"/>
                <a:gd name="T22" fmla="*/ 207788 w 225649"/>
                <a:gd name="T23" fmla="*/ 510885 h 790438"/>
                <a:gd name="T24" fmla="*/ 207788 w 225649"/>
                <a:gd name="T25" fmla="*/ 518086 h 790438"/>
                <a:gd name="T26" fmla="*/ 172632 w 225649"/>
                <a:gd name="T27" fmla="*/ 790445 h 790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4" name="Freeform: Shape 17"/>
            <p:cNvSpPr>
              <a:spLocks/>
            </p:cNvSpPr>
            <p:nvPr/>
          </p:nvSpPr>
          <p:spPr bwMode="auto">
            <a:xfrm>
              <a:off x="11404688" y="5415416"/>
              <a:ext cx="223019" cy="165831"/>
            </a:xfrm>
            <a:custGeom>
              <a:avLst/>
              <a:gdLst>
                <a:gd name="T0" fmla="*/ 64712 w 223019"/>
                <a:gd name="T1" fmla="*/ 150589 h 165831"/>
                <a:gd name="T2" fmla="*/ 63441 w 223019"/>
                <a:gd name="T3" fmla="*/ 57826 h 165831"/>
                <a:gd name="T4" fmla="*/ 4140 w 223019"/>
                <a:gd name="T5" fmla="*/ 34741 h 165831"/>
                <a:gd name="T6" fmla="*/ 116 w 223019"/>
                <a:gd name="T7" fmla="*/ 21399 h 165831"/>
                <a:gd name="T8" fmla="*/ 20235 w 223019"/>
                <a:gd name="T9" fmla="*/ 6785 h 165831"/>
                <a:gd name="T10" fmla="*/ 194114 w 223019"/>
                <a:gd name="T11" fmla="*/ 7844 h 165831"/>
                <a:gd name="T12" fmla="*/ 213810 w 223019"/>
                <a:gd name="T13" fmla="*/ 13139 h 165831"/>
                <a:gd name="T14" fmla="*/ 222916 w 223019"/>
                <a:gd name="T15" fmla="*/ 30294 h 165831"/>
                <a:gd name="T16" fmla="*/ 207668 w 223019"/>
                <a:gd name="T17" fmla="*/ 44272 h 165831"/>
                <a:gd name="T18" fmla="*/ 134177 w 223019"/>
                <a:gd name="T19" fmla="*/ 58673 h 165831"/>
                <a:gd name="T20" fmla="*/ 122105 w 223019"/>
                <a:gd name="T21" fmla="*/ 165838 h 1658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5" name="Freeform: Shape 18"/>
            <p:cNvSpPr>
              <a:spLocks/>
            </p:cNvSpPr>
            <p:nvPr/>
          </p:nvSpPr>
          <p:spPr bwMode="auto">
            <a:xfrm>
              <a:off x="11397791" y="5710438"/>
              <a:ext cx="182773" cy="21178"/>
            </a:xfrm>
            <a:custGeom>
              <a:avLst/>
              <a:gdLst>
                <a:gd name="T0" fmla="*/ 24 w 182773"/>
                <a:gd name="T1" fmla="*/ 6 h 21178"/>
                <a:gd name="T2" fmla="*/ 182797 w 182773"/>
                <a:gd name="T3" fmla="*/ 21185 h 211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6" name="Freeform: Shape 19"/>
            <p:cNvSpPr>
              <a:spLocks/>
            </p:cNvSpPr>
            <p:nvPr/>
          </p:nvSpPr>
          <p:spPr bwMode="auto">
            <a:xfrm>
              <a:off x="11587976" y="5630139"/>
              <a:ext cx="64204" cy="298229"/>
            </a:xfrm>
            <a:custGeom>
              <a:avLst/>
              <a:gdLst>
                <a:gd name="T0" fmla="*/ 4048 w 64204"/>
                <a:gd name="T1" fmla="*/ 2368 h 298229"/>
                <a:gd name="T2" fmla="*/ 46406 w 64204"/>
                <a:gd name="T3" fmla="*/ 16346 h 298229"/>
                <a:gd name="T4" fmla="*/ 59325 w 64204"/>
                <a:gd name="T5" fmla="*/ 62940 h 298229"/>
                <a:gd name="T6" fmla="*/ 62290 w 64204"/>
                <a:gd name="T7" fmla="*/ 132618 h 298229"/>
                <a:gd name="T8" fmla="*/ 64197 w 64204"/>
                <a:gd name="T9" fmla="*/ 277057 h 298229"/>
                <a:gd name="T10" fmla="*/ 51913 w 64204"/>
                <a:gd name="T11" fmla="*/ 298236 h 298229"/>
                <a:gd name="T12" fmla="*/ 39206 w 64204"/>
                <a:gd name="T13" fmla="*/ 283199 h 298229"/>
                <a:gd name="T14" fmla="*/ 22474 w 64204"/>
                <a:gd name="T15" fmla="*/ 88354 h 298229"/>
                <a:gd name="T16" fmla="*/ 24 w 64204"/>
                <a:gd name="T17" fmla="*/ 47267 h 2982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7" name="Freeform: Shape 20"/>
            <p:cNvSpPr>
              <a:spLocks/>
            </p:cNvSpPr>
            <p:nvPr/>
          </p:nvSpPr>
          <p:spPr bwMode="auto">
            <a:xfrm>
              <a:off x="11411127" y="5792143"/>
              <a:ext cx="50477" cy="528879"/>
            </a:xfrm>
            <a:custGeom>
              <a:avLst/>
              <a:gdLst>
                <a:gd name="T0" fmla="*/ 2360 w 50477"/>
                <a:gd name="T1" fmla="*/ 314133 h 528879"/>
                <a:gd name="T2" fmla="*/ 16762 w 50477"/>
                <a:gd name="T3" fmla="*/ 528886 h 528879"/>
                <a:gd name="T4" fmla="*/ 36246 w 50477"/>
                <a:gd name="T5" fmla="*/ 440570 h 528879"/>
                <a:gd name="T6" fmla="*/ 49589 w 50477"/>
                <a:gd name="T7" fmla="*/ 128395 h 528879"/>
                <a:gd name="T8" fmla="*/ 30740 w 50477"/>
                <a:gd name="T9" fmla="*/ 51 h 528879"/>
                <a:gd name="T10" fmla="*/ 7867 w 50477"/>
                <a:gd name="T11" fmla="*/ 123736 h 528879"/>
                <a:gd name="T12" fmla="*/ 2360 w 50477"/>
                <a:gd name="T13" fmla="*/ 314133 h 5288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8" name="Freeform: Shape 21"/>
            <p:cNvSpPr>
              <a:spLocks/>
            </p:cNvSpPr>
            <p:nvPr/>
          </p:nvSpPr>
          <p:spPr bwMode="auto">
            <a:xfrm>
              <a:off x="11454762" y="5836255"/>
              <a:ext cx="408902" cy="543857"/>
            </a:xfrm>
            <a:custGeom>
              <a:avLst/>
              <a:gdLst>
                <a:gd name="T0" fmla="*/ 120956 w 408902"/>
                <a:gd name="T1" fmla="*/ 535816 h 543857"/>
                <a:gd name="T2" fmla="*/ 181527 w 408902"/>
                <a:gd name="T3" fmla="*/ 542804 h 543857"/>
                <a:gd name="T4" fmla="*/ 193175 w 408902"/>
                <a:gd name="T5" fmla="*/ 543864 h 543857"/>
                <a:gd name="T6" fmla="*/ 219436 w 408902"/>
                <a:gd name="T7" fmla="*/ 486893 h 543857"/>
                <a:gd name="T8" fmla="*/ 278102 w 408902"/>
                <a:gd name="T9" fmla="*/ 362361 h 543857"/>
                <a:gd name="T10" fmla="*/ 295469 w 408902"/>
                <a:gd name="T11" fmla="*/ 322968 h 543857"/>
                <a:gd name="T12" fmla="*/ 384631 w 408902"/>
                <a:gd name="T13" fmla="*/ 106098 h 543857"/>
                <a:gd name="T14" fmla="*/ 408775 w 408902"/>
                <a:gd name="T15" fmla="*/ 42561 h 543857"/>
                <a:gd name="T16" fmla="*/ 403268 w 408902"/>
                <a:gd name="T17" fmla="*/ 32184 h 543857"/>
                <a:gd name="T18" fmla="*/ 360911 w 408902"/>
                <a:gd name="T19" fmla="*/ 4440 h 543857"/>
                <a:gd name="T20" fmla="*/ 291867 w 408902"/>
                <a:gd name="T21" fmla="*/ 31549 h 543857"/>
                <a:gd name="T22" fmla="*/ 148276 w 408902"/>
                <a:gd name="T23" fmla="*/ 255832 h 543857"/>
                <a:gd name="T24" fmla="*/ 145523 w 408902"/>
                <a:gd name="T25" fmla="*/ 260491 h 543857"/>
                <a:gd name="T26" fmla="*/ 144464 w 408902"/>
                <a:gd name="T27" fmla="*/ 261974 h 543857"/>
                <a:gd name="T28" fmla="*/ 24 w 408902"/>
                <a:gd name="T29" fmla="*/ 519508 h 543857"/>
                <a:gd name="T30" fmla="*/ 110154 w 408902"/>
                <a:gd name="T31" fmla="*/ 534121 h 5438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lnTo>
                    <a:pt x="120956" y="535816"/>
                  </a:ln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49" name="Freeform: Shape 22"/>
            <p:cNvSpPr>
              <a:spLocks/>
            </p:cNvSpPr>
            <p:nvPr/>
          </p:nvSpPr>
          <p:spPr bwMode="auto">
            <a:xfrm>
              <a:off x="11576116" y="5865465"/>
              <a:ext cx="281166" cy="504904"/>
            </a:xfrm>
            <a:custGeom>
              <a:avLst/>
              <a:gdLst>
                <a:gd name="T0" fmla="*/ 256711 w 281166"/>
                <a:gd name="T1" fmla="*/ 75829 h 504904"/>
                <a:gd name="T2" fmla="*/ 167549 w 281166"/>
                <a:gd name="T3" fmla="*/ 292700 h 504904"/>
                <a:gd name="T4" fmla="*/ 149971 w 281166"/>
                <a:gd name="T5" fmla="*/ 332092 h 504904"/>
                <a:gd name="T6" fmla="*/ 91517 w 281166"/>
                <a:gd name="T7" fmla="*/ 456624 h 504904"/>
                <a:gd name="T8" fmla="*/ 70338 w 281166"/>
                <a:gd name="T9" fmla="*/ 504911 h 504904"/>
                <a:gd name="T10" fmla="*/ 24 w 281166"/>
                <a:gd name="T11" fmla="*/ 494746 h 504904"/>
                <a:gd name="T12" fmla="*/ 63561 w 281166"/>
                <a:gd name="T13" fmla="*/ 383133 h 504904"/>
                <a:gd name="T14" fmla="*/ 124980 w 281166"/>
                <a:gd name="T15" fmla="*/ 268344 h 504904"/>
                <a:gd name="T16" fmla="*/ 197411 w 281166"/>
                <a:gd name="T17" fmla="*/ 107173 h 504904"/>
                <a:gd name="T18" fmla="*/ 231932 w 281166"/>
                <a:gd name="T19" fmla="*/ 11869 h 504904"/>
                <a:gd name="T20" fmla="*/ 275773 w 281166"/>
                <a:gd name="T21" fmla="*/ 2339 h 504904"/>
                <a:gd name="T22" fmla="*/ 281067 w 281166"/>
                <a:gd name="T23" fmla="*/ 12504 h 504904"/>
                <a:gd name="T24" fmla="*/ 256711 w 281166"/>
                <a:gd name="T25" fmla="*/ 75829 h 5049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0" name="Freeform: Shape 23"/>
            <p:cNvSpPr>
              <a:spLocks/>
            </p:cNvSpPr>
            <p:nvPr/>
          </p:nvSpPr>
          <p:spPr bwMode="auto">
            <a:xfrm>
              <a:off x="11729558" y="5497380"/>
              <a:ext cx="333389" cy="446317"/>
            </a:xfrm>
            <a:custGeom>
              <a:avLst/>
              <a:gdLst>
                <a:gd name="T0" fmla="*/ 174007 w 333389"/>
                <a:gd name="T1" fmla="*/ 82604 h 446317"/>
                <a:gd name="T2" fmla="*/ 71925 w 333389"/>
                <a:gd name="T3" fmla="*/ 146140 h 446317"/>
                <a:gd name="T4" fmla="*/ 5423 w 333389"/>
                <a:gd name="T5" fmla="*/ 244197 h 446317"/>
                <a:gd name="T6" fmla="*/ 129 w 333389"/>
                <a:gd name="T7" fmla="*/ 299898 h 446317"/>
                <a:gd name="T8" fmla="*/ 8389 w 333389"/>
                <a:gd name="T9" fmla="*/ 358563 h 446317"/>
                <a:gd name="T10" fmla="*/ 167230 w 333389"/>
                <a:gd name="T11" fmla="*/ 443279 h 446317"/>
                <a:gd name="T12" fmla="*/ 301504 w 333389"/>
                <a:gd name="T13" fmla="*/ 312393 h 446317"/>
                <a:gd name="T14" fmla="*/ 315269 w 333389"/>
                <a:gd name="T15" fmla="*/ 223231 h 446317"/>
                <a:gd name="T16" fmla="*/ 325012 w 333389"/>
                <a:gd name="T17" fmla="*/ 110136 h 446317"/>
                <a:gd name="T18" fmla="*/ 333272 w 333389"/>
                <a:gd name="T19" fmla="*/ 6 h 446317"/>
                <a:gd name="T20" fmla="*/ 174007 w 333389"/>
                <a:gd name="T21" fmla="*/ 82604 h 4463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1" name="Freeform: Shape 24"/>
            <p:cNvSpPr>
              <a:spLocks/>
            </p:cNvSpPr>
            <p:nvPr/>
          </p:nvSpPr>
          <p:spPr bwMode="auto">
            <a:xfrm>
              <a:off x="11095145" y="5253890"/>
              <a:ext cx="225860" cy="401630"/>
            </a:xfrm>
            <a:custGeom>
              <a:avLst/>
              <a:gdLst>
                <a:gd name="T0" fmla="*/ 224308 w 225860"/>
                <a:gd name="T1" fmla="*/ 383065 h 401630"/>
                <a:gd name="T2" fmla="*/ 105918 w 225860"/>
                <a:gd name="T3" fmla="*/ 401490 h 401630"/>
                <a:gd name="T4" fmla="*/ 24 w 225860"/>
                <a:gd name="T5" fmla="*/ 351508 h 401630"/>
                <a:gd name="T6" fmla="*/ 67373 w 225860"/>
                <a:gd name="T7" fmla="*/ 177842 h 401630"/>
                <a:gd name="T8" fmla="*/ 92364 w 225860"/>
                <a:gd name="T9" fmla="*/ 117906 h 401630"/>
                <a:gd name="T10" fmla="*/ 130486 w 225860"/>
                <a:gd name="T11" fmla="*/ 29166 h 401630"/>
                <a:gd name="T12" fmla="*/ 159713 w 225860"/>
                <a:gd name="T13" fmla="*/ 10317 h 401630"/>
                <a:gd name="T14" fmla="*/ 177291 w 225860"/>
                <a:gd name="T15" fmla="*/ 81902 h 401630"/>
                <a:gd name="T16" fmla="*/ 186398 w 225860"/>
                <a:gd name="T17" fmla="*/ 126589 h 401630"/>
                <a:gd name="T18" fmla="*/ 224308 w 225860"/>
                <a:gd name="T19" fmla="*/ 383065 h 4016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2" name="Freeform: Shape 25"/>
            <p:cNvSpPr>
              <a:spLocks/>
            </p:cNvSpPr>
            <p:nvPr/>
          </p:nvSpPr>
          <p:spPr bwMode="auto">
            <a:xfrm>
              <a:off x="11084344" y="5590381"/>
              <a:ext cx="239744" cy="738690"/>
            </a:xfrm>
            <a:custGeom>
              <a:avLst/>
              <a:gdLst>
                <a:gd name="T0" fmla="*/ 227061 w 239744"/>
                <a:gd name="T1" fmla="*/ 738697 h 738690"/>
                <a:gd name="T2" fmla="*/ 24 w 239744"/>
                <a:gd name="T3" fmla="*/ 660123 h 738690"/>
                <a:gd name="T4" fmla="*/ 24 w 239744"/>
                <a:gd name="T5" fmla="*/ 492175 h 738690"/>
                <a:gd name="T6" fmla="*/ 24 w 239744"/>
                <a:gd name="T7" fmla="*/ 455748 h 738690"/>
                <a:gd name="T8" fmla="*/ 7226 w 239744"/>
                <a:gd name="T9" fmla="*/ 24759 h 738690"/>
                <a:gd name="T10" fmla="*/ 64408 w 239744"/>
                <a:gd name="T11" fmla="*/ 20947 h 738690"/>
                <a:gd name="T12" fmla="*/ 239768 w 239744"/>
                <a:gd name="T13" fmla="*/ 49327 h 738690"/>
                <a:gd name="T14" fmla="*/ 229814 w 239744"/>
                <a:gd name="T15" fmla="*/ 446006 h 738690"/>
                <a:gd name="T16" fmla="*/ 226214 w 239744"/>
                <a:gd name="T17" fmla="*/ 677490 h 738690"/>
                <a:gd name="T18" fmla="*/ 227061 w 239744"/>
                <a:gd name="T19" fmla="*/ 738697 h 7386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3" name="Freeform: Shape 26"/>
            <p:cNvSpPr>
              <a:spLocks/>
            </p:cNvSpPr>
            <p:nvPr/>
          </p:nvSpPr>
          <p:spPr bwMode="auto">
            <a:xfrm>
              <a:off x="11222579" y="6475465"/>
              <a:ext cx="482620" cy="524134"/>
            </a:xfrm>
            <a:custGeom>
              <a:avLst/>
              <a:gdLst>
                <a:gd name="T0" fmla="*/ 352079 w 482620"/>
                <a:gd name="T1" fmla="*/ 191414 h 524134"/>
                <a:gd name="T2" fmla="*/ 289813 w 482620"/>
                <a:gd name="T3" fmla="*/ 352585 h 524134"/>
                <a:gd name="T4" fmla="*/ 56847 w 482620"/>
                <a:gd name="T5" fmla="*/ 423958 h 524134"/>
                <a:gd name="T6" fmla="*/ 87 w 482620"/>
                <a:gd name="T7" fmla="*/ 464197 h 524134"/>
                <a:gd name="T8" fmla="*/ 46681 w 482620"/>
                <a:gd name="T9" fmla="*/ 500837 h 524134"/>
                <a:gd name="T10" fmla="*/ 207851 w 482620"/>
                <a:gd name="T11" fmla="*/ 524134 h 524134"/>
                <a:gd name="T12" fmla="*/ 356103 w 482620"/>
                <a:gd name="T13" fmla="*/ 464833 h 524134"/>
                <a:gd name="T14" fmla="*/ 416675 w 482620"/>
                <a:gd name="T15" fmla="*/ 354915 h 524134"/>
                <a:gd name="T16" fmla="*/ 481270 w 482620"/>
                <a:gd name="T17" fmla="*/ 74508 h 524134"/>
                <a:gd name="T18" fmla="*/ 396555 w 482620"/>
                <a:gd name="T19" fmla="*/ 13937 h 524134"/>
                <a:gd name="T20" fmla="*/ 352079 w 482620"/>
                <a:gd name="T21" fmla="*/ 191414 h 524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4" name="Freeform: Shape 27"/>
            <p:cNvSpPr>
              <a:spLocks/>
            </p:cNvSpPr>
            <p:nvPr/>
          </p:nvSpPr>
          <p:spPr bwMode="auto">
            <a:xfrm>
              <a:off x="11863936" y="5512205"/>
              <a:ext cx="173666" cy="205645"/>
            </a:xfrm>
            <a:custGeom>
              <a:avLst/>
              <a:gdLst>
                <a:gd name="T0" fmla="*/ 173691 w 173666"/>
                <a:gd name="T1" fmla="*/ 6 h 205645"/>
                <a:gd name="T2" fmla="*/ 126249 w 173666"/>
                <a:gd name="T3" fmla="*/ 46811 h 205645"/>
                <a:gd name="T4" fmla="*/ 82621 w 173666"/>
                <a:gd name="T5" fmla="*/ 99758 h 205645"/>
                <a:gd name="T6" fmla="*/ 24 w 173666"/>
                <a:gd name="T7" fmla="*/ 205652 h 205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5" name="Freeform: Shape 28"/>
            <p:cNvSpPr>
              <a:spLocks/>
            </p:cNvSpPr>
            <p:nvPr/>
          </p:nvSpPr>
          <p:spPr bwMode="auto">
            <a:xfrm>
              <a:off x="11916883" y="5509240"/>
              <a:ext cx="126224" cy="263887"/>
            </a:xfrm>
            <a:custGeom>
              <a:avLst/>
              <a:gdLst>
                <a:gd name="T0" fmla="*/ 85162 w 126224"/>
                <a:gd name="T1" fmla="*/ 263894 h 263887"/>
                <a:gd name="T2" fmla="*/ 104224 w 126224"/>
                <a:gd name="T3" fmla="*/ 123691 h 263887"/>
                <a:gd name="T4" fmla="*/ 116084 w 126224"/>
                <a:gd name="T5" fmla="*/ 54012 h 263887"/>
                <a:gd name="T6" fmla="*/ 126249 w 126224"/>
                <a:gd name="T7" fmla="*/ 6 h 263887"/>
                <a:gd name="T8" fmla="*/ 89610 w 126224"/>
                <a:gd name="T9" fmla="*/ 56130 h 263887"/>
                <a:gd name="T10" fmla="*/ 56359 w 126224"/>
                <a:gd name="T11" fmla="*/ 117337 h 263887"/>
                <a:gd name="T12" fmla="*/ 24 w 126224"/>
                <a:gd name="T13" fmla="*/ 245680 h 263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6" name="Freeform: Shape 29"/>
            <p:cNvSpPr>
              <a:spLocks/>
            </p:cNvSpPr>
            <p:nvPr/>
          </p:nvSpPr>
          <p:spPr bwMode="auto">
            <a:xfrm>
              <a:off x="11187273" y="5253678"/>
              <a:ext cx="94033" cy="139378"/>
            </a:xfrm>
            <a:custGeom>
              <a:avLst/>
              <a:gdLst>
                <a:gd name="T0" fmla="*/ 94058 w 94033"/>
                <a:gd name="T1" fmla="*/ 126801 h 139378"/>
                <a:gd name="T2" fmla="*/ 89399 w 94033"/>
                <a:gd name="T3" fmla="*/ 128495 h 139378"/>
                <a:gd name="T4" fmla="*/ 50641 w 94033"/>
                <a:gd name="T5" fmla="*/ 139084 h 139378"/>
                <a:gd name="T6" fmla="*/ 24 w 94033"/>
                <a:gd name="T7" fmla="*/ 117906 h 139378"/>
                <a:gd name="T8" fmla="*/ 38146 w 94033"/>
                <a:gd name="T9" fmla="*/ 29166 h 139378"/>
                <a:gd name="T10" fmla="*/ 67373 w 94033"/>
                <a:gd name="T11" fmla="*/ 10317 h 139378"/>
                <a:gd name="T12" fmla="*/ 84951 w 94033"/>
                <a:gd name="T13" fmla="*/ 81902 h 139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lnTo>
                    <a:pt x="94058" y="126801"/>
                  </a:lnTo>
                  <a:close/>
                </a:path>
              </a:pathLst>
            </a:custGeom>
            <a:solidFill>
              <a:srgbClr val="19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7" name="Freeform: Shape 30"/>
            <p:cNvSpPr>
              <a:spLocks/>
            </p:cNvSpPr>
            <p:nvPr/>
          </p:nvSpPr>
          <p:spPr bwMode="auto">
            <a:xfrm>
              <a:off x="11135220" y="5677366"/>
              <a:ext cx="73499" cy="537128"/>
            </a:xfrm>
            <a:custGeom>
              <a:avLst/>
              <a:gdLst>
                <a:gd name="T0" fmla="*/ 10991 w 73499"/>
                <a:gd name="T1" fmla="*/ 392060 h 537128"/>
                <a:gd name="T2" fmla="*/ 50383 w 73499"/>
                <a:gd name="T3" fmla="*/ 537134 h 537128"/>
                <a:gd name="T4" fmla="*/ 64785 w 73499"/>
                <a:gd name="T5" fmla="*/ 502190 h 537128"/>
                <a:gd name="T6" fmla="*/ 72198 w 73499"/>
                <a:gd name="T7" fmla="*/ 253127 h 537128"/>
                <a:gd name="T8" fmla="*/ 45935 w 73499"/>
                <a:gd name="T9" fmla="*/ 15501 h 537128"/>
                <a:gd name="T10" fmla="*/ 613 w 73499"/>
                <a:gd name="T11" fmla="*/ 120124 h 537128"/>
                <a:gd name="T12" fmla="*/ 10991 w 73499"/>
                <a:gd name="T13" fmla="*/ 392060 h 537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58" name="Freeform: Shape 31"/>
            <p:cNvSpPr>
              <a:spLocks/>
            </p:cNvSpPr>
            <p:nvPr/>
          </p:nvSpPr>
          <p:spPr bwMode="auto">
            <a:xfrm>
              <a:off x="11011730" y="6342516"/>
              <a:ext cx="471649" cy="184297"/>
            </a:xfrm>
            <a:custGeom>
              <a:avLst/>
              <a:gdLst>
                <a:gd name="T0" fmla="*/ 421242 w 471649"/>
                <a:gd name="T1" fmla="*/ 80383 h 184297"/>
                <a:gd name="T2" fmla="*/ 456187 w 471649"/>
                <a:gd name="T3" fmla="*/ 86313 h 184297"/>
                <a:gd name="T4" fmla="*/ 458094 w 471649"/>
                <a:gd name="T5" fmla="*/ 151968 h 184297"/>
                <a:gd name="T6" fmla="*/ 389051 w 471649"/>
                <a:gd name="T7" fmla="*/ 178653 h 184297"/>
                <a:gd name="T8" fmla="*/ 156083 w 471649"/>
                <a:gd name="T9" fmla="*/ 169758 h 184297"/>
                <a:gd name="T10" fmla="*/ 33882 w 471649"/>
                <a:gd name="T11" fmla="*/ 113634 h 184297"/>
                <a:gd name="T12" fmla="*/ 13762 w 471649"/>
                <a:gd name="T13" fmla="*/ 9434 h 184297"/>
                <a:gd name="T14" fmla="*/ 128763 w 471649"/>
                <a:gd name="T15" fmla="*/ 33154 h 184297"/>
                <a:gd name="T16" fmla="*/ 421242 w 471649"/>
                <a:gd name="T17" fmla="*/ 80383 h 184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h-TH" smtClean="0">
                <a:solidFill>
                  <a:prstClr val="black"/>
                </a:solidFill>
                <a:latin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59" name="Freeform: Shape 7"/>
          <p:cNvSpPr>
            <a:spLocks/>
          </p:cNvSpPr>
          <p:nvPr/>
        </p:nvSpPr>
        <p:spPr bwMode="auto">
          <a:xfrm rot="20434074">
            <a:off x="10966805" y="314847"/>
            <a:ext cx="533400" cy="767299"/>
          </a:xfrm>
          <a:custGeom>
            <a:avLst/>
            <a:gdLst>
              <a:gd name="T0" fmla="*/ 177203 w 230275"/>
              <a:gd name="T1" fmla="*/ 267797 h 328519"/>
              <a:gd name="T2" fmla="*/ 421351 w 230275"/>
              <a:gd name="T3" fmla="*/ 746703 h 328519"/>
              <a:gd name="T4" fmla="*/ 515103 w 230275"/>
              <a:gd name="T5" fmla="*/ 831137 h 328519"/>
              <a:gd name="T6" fmla="*/ 539843 w 230275"/>
              <a:gd name="T7" fmla="*/ 623590 h 328519"/>
              <a:gd name="T8" fmla="*/ 449346 w 230275"/>
              <a:gd name="T9" fmla="*/ 430225 h 328519"/>
              <a:gd name="T10" fmla="*/ 274211 w 230275"/>
              <a:gd name="T11" fmla="*/ 129217 h 328519"/>
              <a:gd name="T12" fmla="*/ 112751 w 230275"/>
              <a:gd name="T13" fmla="*/ 305 h 328519"/>
              <a:gd name="T14" fmla="*/ 16393 w 230275"/>
              <a:gd name="T15" fmla="*/ 78297 h 328519"/>
              <a:gd name="T16" fmla="*/ 2721 w 230275"/>
              <a:gd name="T17" fmla="*/ 207210 h 328519"/>
              <a:gd name="T18" fmla="*/ 283327 w 230275"/>
              <a:gd name="T19" fmla="*/ 818248 h 328519"/>
              <a:gd name="T20" fmla="*/ 528776 w 230275"/>
              <a:gd name="T21" fmla="*/ 996147 h 328519"/>
              <a:gd name="T22" fmla="*/ 696096 w 230275"/>
              <a:gd name="T23" fmla="*/ 842097 h 328519"/>
              <a:gd name="T24" fmla="*/ 683075 w 230275"/>
              <a:gd name="T25" fmla="*/ 603609 h 328519"/>
              <a:gd name="T26" fmla="*/ 507291 w 230275"/>
              <a:gd name="T27" fmla="*/ 185294 h 3285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th-TH"/>
          </a:p>
        </p:txBody>
      </p:sp>
      <p:pic>
        <p:nvPicPr>
          <p:cNvPr id="60" name="รูปภาพ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762" y="5954474"/>
            <a:ext cx="804742" cy="75597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87" y="5191237"/>
            <a:ext cx="2229904" cy="156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3362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187046" y="1862271"/>
            <a:ext cx="10606636" cy="4741729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2561</a:t>
            </a:r>
            <a:endParaRPr lang="th-TH" sz="3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1.พื้นที่เป้าหมายหมู่บ้านนำร่อง จำนวน 4 หมู่บ้าน (บ้านโชกเหนือ </a:t>
            </a:r>
            <a:r>
              <a:rPr lang="en-US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บ้านโคกกล้วย บ้าน</a:t>
            </a:r>
            <a:r>
              <a:rPr lang="th-TH" sz="30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ภูมิส</a:t>
            </a: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ตึง </a:t>
            </a:r>
            <a:r>
              <a:rPr lang="en-US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บ้านกระสัง)</a:t>
            </a:r>
          </a:p>
          <a:p>
            <a:pPr marL="0" indent="0" algn="thaiDist">
              <a:buNone/>
            </a:pP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2.โรงเรียนในเขตตำบลโชคเหนือ</a:t>
            </a:r>
          </a:p>
          <a:p>
            <a:pPr marL="0" indent="0" algn="thaiDist">
              <a:buNone/>
            </a:pPr>
            <a:r>
              <a:rPr lang="th-TH" sz="3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3.วัดในเขตตำบลโชคเหนือ</a:t>
            </a:r>
          </a:p>
          <a:p>
            <a:pPr marL="0" lvl="0" indent="0" algn="thaiDist">
              <a:buNone/>
            </a:pP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 2562 </a:t>
            </a:r>
            <a:r>
              <a:rPr lang="en-US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ปี 2563 </a:t>
            </a:r>
            <a:r>
              <a:rPr lang="en-US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ปี 2564 </a:t>
            </a:r>
            <a:r>
              <a:rPr lang="en-US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ปี 2565</a:t>
            </a:r>
          </a:p>
          <a:p>
            <a:pPr marL="0" lvl="0" indent="0" algn="thaiDist">
              <a:buNone/>
            </a:pP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1.พื้นที่เป้าหมายทั้งตำบลโชคเหนือ จำนวน 9 หมู่บ้าน (บ้านโชกเหนือ </a:t>
            </a:r>
            <a:r>
              <a:rPr lang="en-US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บ้านโนนเจริญ </a:t>
            </a:r>
            <a:r>
              <a:rPr lang="en-US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</a:t>
            </a:r>
            <a:r>
              <a:rPr lang="th-TH" sz="3000" dirty="0" err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อำปึล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โคกกล้วย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</a:t>
            </a:r>
            <a:r>
              <a:rPr lang="th-TH" sz="3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เชิงอะ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บ้านตระแบก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บ้าน</a:t>
            </a:r>
            <a:r>
              <a:rPr lang="th-TH" sz="3000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ภูมิส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ตึง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บ้านกระสัง </a:t>
            </a:r>
            <a:r>
              <a:rPr lang="en-US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และบ้านโคกสะอาด )</a:t>
            </a:r>
          </a:p>
          <a:p>
            <a:pPr marL="0" lvl="0" indent="0" algn="thaiDist">
              <a:buNone/>
            </a:pP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2.โรงเรียนในเขต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ตำบลโชคเหนือ</a:t>
            </a:r>
            <a:endParaRPr lang="th-TH" sz="30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0" indent="0" algn="thaiDist">
              <a:buNone/>
            </a:pPr>
            <a:r>
              <a:rPr lang="th-TH" sz="3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3.วัดในเขต</a:t>
            </a:r>
            <a:r>
              <a:rPr lang="th-TH" sz="3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ตำบลโชคเหนือ</a:t>
            </a:r>
            <a:endParaRPr lang="th-TH" sz="30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ม้วนกระดาษแนวนอน 7"/>
          <p:cNvSpPr/>
          <p:nvPr/>
        </p:nvSpPr>
        <p:spPr>
          <a:xfrm>
            <a:off x="2630460" y="214503"/>
            <a:ext cx="6837218" cy="13196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4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ตัวชี้วัดและค่าเป้าหมายความสำเร็จ</a:t>
            </a:r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229" y="5425316"/>
            <a:ext cx="4090771" cy="1432684"/>
          </a:xfrm>
          <a:prstGeom prst="rect">
            <a:avLst/>
          </a:prstGeom>
        </p:spPr>
      </p:pic>
      <p:grpSp>
        <p:nvGrpSpPr>
          <p:cNvPr id="11" name="Group 27"/>
          <p:cNvGrpSpPr>
            <a:grpSpLocks/>
          </p:cNvGrpSpPr>
          <p:nvPr/>
        </p:nvGrpSpPr>
        <p:grpSpPr bwMode="auto">
          <a:xfrm rot="9679851">
            <a:off x="471628" y="1914750"/>
            <a:ext cx="677862" cy="346075"/>
            <a:chOff x="772158" y="169853"/>
            <a:chExt cx="801825" cy="411081"/>
          </a:xfrm>
        </p:grpSpPr>
        <p:sp>
          <p:nvSpPr>
            <p:cNvPr id="12" name="Freeform: Shape 28"/>
            <p:cNvSpPr>
              <a:spLocks/>
            </p:cNvSpPr>
            <p:nvPr/>
          </p:nvSpPr>
          <p:spPr bwMode="auto">
            <a:xfrm>
              <a:off x="950079" y="174936"/>
              <a:ext cx="536247" cy="390748"/>
            </a:xfrm>
            <a:custGeom>
              <a:avLst/>
              <a:gdLst>
                <a:gd name="T0" fmla="*/ 449650 w 536247"/>
                <a:gd name="T1" fmla="*/ 390755 h 390748"/>
                <a:gd name="T2" fmla="*/ 24 w 536247"/>
                <a:gd name="T3" fmla="*/ 254152 h 390748"/>
                <a:gd name="T4" fmla="*/ 58478 w 536247"/>
                <a:gd name="T5" fmla="*/ 6 h 390748"/>
                <a:gd name="T6" fmla="*/ 536271 w 536247"/>
                <a:gd name="T7" fmla="*/ 159483 h 390748"/>
                <a:gd name="T8" fmla="*/ 451556 w 536247"/>
                <a:gd name="T9" fmla="*/ 386308 h 390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lnTo>
                    <a:pt x="449650" y="390755"/>
                  </a:lnTo>
                  <a:close/>
                </a:path>
              </a:pathLst>
            </a:custGeom>
            <a:solidFill>
              <a:srgbClr val="FF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3" name="Freeform: Shape 29"/>
            <p:cNvSpPr>
              <a:spLocks/>
            </p:cNvSpPr>
            <p:nvPr/>
          </p:nvSpPr>
          <p:spPr bwMode="auto">
            <a:xfrm>
              <a:off x="1399705" y="334413"/>
              <a:ext cx="173854" cy="246521"/>
            </a:xfrm>
            <a:custGeom>
              <a:avLst/>
              <a:gdLst>
                <a:gd name="T0" fmla="*/ 24 w 173854"/>
                <a:gd name="T1" fmla="*/ 231279 h 246521"/>
                <a:gd name="T2" fmla="*/ 1295 w 173854"/>
                <a:gd name="T3" fmla="*/ 226831 h 246521"/>
                <a:gd name="T4" fmla="*/ 86010 w 173854"/>
                <a:gd name="T5" fmla="*/ 6 h 246521"/>
                <a:gd name="T6" fmla="*/ 158442 w 173854"/>
                <a:gd name="T7" fmla="*/ 36222 h 246521"/>
                <a:gd name="T8" fmla="*/ 84951 w 173854"/>
                <a:gd name="T9" fmla="*/ 246527 h 246521"/>
                <a:gd name="T10" fmla="*/ 24 w 173854"/>
                <a:gd name="T11" fmla="*/ 231279 h 246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4" name="Freeform: Shape 30"/>
            <p:cNvSpPr>
              <a:spLocks/>
            </p:cNvSpPr>
            <p:nvPr/>
          </p:nvSpPr>
          <p:spPr bwMode="auto">
            <a:xfrm>
              <a:off x="772473" y="169853"/>
              <a:ext cx="236060" cy="259440"/>
            </a:xfrm>
            <a:custGeom>
              <a:avLst/>
              <a:gdLst>
                <a:gd name="T0" fmla="*/ 168524 w 236060"/>
                <a:gd name="T1" fmla="*/ 256905 h 259440"/>
                <a:gd name="T2" fmla="*/ 4600 w 236060"/>
                <a:gd name="T3" fmla="*/ 117337 h 259440"/>
                <a:gd name="T4" fmla="*/ 16037 w 236060"/>
                <a:gd name="T5" fmla="*/ 54859 h 259440"/>
                <a:gd name="T6" fmla="*/ 210882 w 236060"/>
                <a:gd name="T7" fmla="*/ 6 h 259440"/>
                <a:gd name="T8" fmla="*/ 236084 w 236060"/>
                <a:gd name="T9" fmla="*/ 4030 h 259440"/>
                <a:gd name="T10" fmla="*/ 177631 w 236060"/>
                <a:gd name="T11" fmla="*/ 259447 h 259440"/>
                <a:gd name="T12" fmla="*/ 168524 w 236060"/>
                <a:gd name="T13" fmla="*/ 256905 h 259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5" name="Freeform: Shape 31"/>
            <p:cNvSpPr>
              <a:spLocks/>
            </p:cNvSpPr>
            <p:nvPr/>
          </p:nvSpPr>
          <p:spPr bwMode="auto">
            <a:xfrm>
              <a:off x="1353651" y="313758"/>
              <a:ext cx="101118" cy="251279"/>
            </a:xfrm>
            <a:custGeom>
              <a:avLst/>
              <a:gdLst>
                <a:gd name="T0" fmla="*/ 2238 w 101118"/>
                <a:gd name="T1" fmla="*/ 233932 h 251279"/>
                <a:gd name="T2" fmla="*/ 7533 w 101118"/>
                <a:gd name="T3" fmla="*/ 229484 h 251279"/>
                <a:gd name="T4" fmla="*/ 7533 w 101118"/>
                <a:gd name="T5" fmla="*/ 233085 h 251279"/>
                <a:gd name="T6" fmla="*/ 17275 w 101118"/>
                <a:gd name="T7" fmla="*/ 250663 h 251279"/>
                <a:gd name="T8" fmla="*/ 24963 w 101118"/>
                <a:gd name="T9" fmla="*/ 248155 h 251279"/>
                <a:gd name="T10" fmla="*/ 25323 w 101118"/>
                <a:gd name="T11" fmla="*/ 247274 h 251279"/>
                <a:gd name="T12" fmla="*/ 56667 w 101118"/>
                <a:gd name="T13" fmla="*/ 130791 h 251279"/>
                <a:gd name="T14" fmla="*/ 101143 w 101118"/>
                <a:gd name="T15" fmla="*/ 17484 h 251279"/>
                <a:gd name="T16" fmla="*/ 98178 w 101118"/>
                <a:gd name="T17" fmla="*/ 14308 h 251279"/>
                <a:gd name="T18" fmla="*/ 71493 w 101118"/>
                <a:gd name="T19" fmla="*/ 61536 h 251279"/>
                <a:gd name="T20" fmla="*/ 49043 w 101118"/>
                <a:gd name="T21" fmla="*/ 121261 h 251279"/>
                <a:gd name="T22" fmla="*/ 31253 w 101118"/>
                <a:gd name="T23" fmla="*/ 177596 h 251279"/>
                <a:gd name="T24" fmla="*/ 48619 w 101118"/>
                <a:gd name="T25" fmla="*/ 115754 h 251279"/>
                <a:gd name="T26" fmla="*/ 73187 w 101118"/>
                <a:gd name="T27" fmla="*/ 48617 h 251279"/>
                <a:gd name="T28" fmla="*/ 81658 w 101118"/>
                <a:gd name="T29" fmla="*/ 541 h 251279"/>
                <a:gd name="T30" fmla="*/ 75517 w 101118"/>
                <a:gd name="T31" fmla="*/ 2236 h 251279"/>
                <a:gd name="T32" fmla="*/ 27441 w 101118"/>
                <a:gd name="T33" fmla="*/ 135239 h 251279"/>
                <a:gd name="T34" fmla="*/ 9439 w 101118"/>
                <a:gd name="T35" fmla="*/ 205129 h 251279"/>
                <a:gd name="T36" fmla="*/ 7956 w 101118"/>
                <a:gd name="T37" fmla="*/ 221436 h 251279"/>
                <a:gd name="T38" fmla="*/ 967 w 101118"/>
                <a:gd name="T39" fmla="*/ 232026 h 251279"/>
                <a:gd name="T40" fmla="*/ 2238 w 101118"/>
                <a:gd name="T41" fmla="*/ 233932 h 251279"/>
                <a:gd name="T42" fmla="*/ 26382 w 101118"/>
                <a:gd name="T43" fmla="*/ 192845 h 251279"/>
                <a:gd name="T44" fmla="*/ 16428 w 101118"/>
                <a:gd name="T45" fmla="*/ 237320 h 251279"/>
                <a:gd name="T46" fmla="*/ 12827 w 101118"/>
                <a:gd name="T47" fmla="*/ 228425 h 251279"/>
                <a:gd name="T48" fmla="*/ 12827 w 101118"/>
                <a:gd name="T49" fmla="*/ 223131 h 251279"/>
                <a:gd name="T50" fmla="*/ 26382 w 101118"/>
                <a:gd name="T51" fmla="*/ 192845 h 251279"/>
                <a:gd name="T52" fmla="*/ 76576 w 101118"/>
                <a:gd name="T53" fmla="*/ 20873 h 251279"/>
                <a:gd name="T54" fmla="*/ 72763 w 101118"/>
                <a:gd name="T55" fmla="*/ 27862 h 251279"/>
                <a:gd name="T56" fmla="*/ 66198 w 101118"/>
                <a:gd name="T57" fmla="*/ 41205 h 251279"/>
                <a:gd name="T58" fmla="*/ 60480 w 101118"/>
                <a:gd name="T59" fmla="*/ 54336 h 251279"/>
                <a:gd name="T60" fmla="*/ 78058 w 101118"/>
                <a:gd name="T61" fmla="*/ 15578 h 251279"/>
                <a:gd name="T62" fmla="*/ 76576 w 101118"/>
                <a:gd name="T63" fmla="*/ 20873 h 251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6" name="Freeform: Shape 32"/>
            <p:cNvSpPr>
              <a:spLocks/>
            </p:cNvSpPr>
            <p:nvPr/>
          </p:nvSpPr>
          <p:spPr bwMode="auto">
            <a:xfrm>
              <a:off x="1343458" y="309509"/>
              <a:ext cx="81918" cy="247235"/>
            </a:xfrm>
            <a:custGeom>
              <a:avLst/>
              <a:gdLst>
                <a:gd name="T0" fmla="*/ 18149 w 81918"/>
                <a:gd name="T1" fmla="*/ 246864 h 247235"/>
                <a:gd name="T2" fmla="*/ 23232 w 81918"/>
                <a:gd name="T3" fmla="*/ 241146 h 247235"/>
                <a:gd name="T4" fmla="*/ 27885 w 81918"/>
                <a:gd name="T5" fmla="*/ 238420 h 247235"/>
                <a:gd name="T6" fmla="*/ 27892 w 81918"/>
                <a:gd name="T7" fmla="*/ 238393 h 247235"/>
                <a:gd name="T8" fmla="*/ 30857 w 81918"/>
                <a:gd name="T9" fmla="*/ 215096 h 247235"/>
                <a:gd name="T10" fmla="*/ 27212 w 81918"/>
                <a:gd name="T11" fmla="*/ 213022 h 247235"/>
                <a:gd name="T12" fmla="*/ 25138 w 81918"/>
                <a:gd name="T13" fmla="*/ 215096 h 247235"/>
                <a:gd name="T14" fmla="*/ 18785 w 81918"/>
                <a:gd name="T15" fmla="*/ 228438 h 247235"/>
                <a:gd name="T16" fmla="*/ 14761 w 81918"/>
                <a:gd name="T17" fmla="*/ 233310 h 247235"/>
                <a:gd name="T18" fmla="*/ 35940 w 81918"/>
                <a:gd name="T19" fmla="*/ 114497 h 247235"/>
                <a:gd name="T20" fmla="*/ 55848 w 81918"/>
                <a:gd name="T21" fmla="*/ 59220 h 247235"/>
                <a:gd name="T22" fmla="*/ 68343 w 81918"/>
                <a:gd name="T23" fmla="*/ 30417 h 247235"/>
                <a:gd name="T24" fmla="*/ 81686 w 81918"/>
                <a:gd name="T25" fmla="*/ 4579 h 247235"/>
                <a:gd name="T26" fmla="*/ 75332 w 81918"/>
                <a:gd name="T27" fmla="*/ 978 h 247235"/>
                <a:gd name="T28" fmla="*/ 56907 w 81918"/>
                <a:gd name="T29" fmla="*/ 30840 h 247235"/>
                <a:gd name="T30" fmla="*/ 45046 w 81918"/>
                <a:gd name="T31" fmla="*/ 61126 h 247235"/>
                <a:gd name="T32" fmla="*/ 21114 w 81918"/>
                <a:gd name="T33" fmla="*/ 131651 h 247235"/>
                <a:gd name="T34" fmla="*/ 3536 w 81918"/>
                <a:gd name="T35" fmla="*/ 202177 h 247235"/>
                <a:gd name="T36" fmla="*/ 18149 w 81918"/>
                <a:gd name="T37" fmla="*/ 246864 h 247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7" name="Freeform: Shape 33"/>
            <p:cNvSpPr>
              <a:spLocks/>
            </p:cNvSpPr>
            <p:nvPr/>
          </p:nvSpPr>
          <p:spPr bwMode="auto">
            <a:xfrm>
              <a:off x="1001544" y="191485"/>
              <a:ext cx="75396" cy="256975"/>
            </a:xfrm>
            <a:custGeom>
              <a:avLst/>
              <a:gdLst>
                <a:gd name="T0" fmla="*/ 12308 w 75396"/>
                <a:gd name="T1" fmla="*/ 250945 h 256975"/>
                <a:gd name="T2" fmla="*/ 34546 w 75396"/>
                <a:gd name="T3" fmla="*/ 121966 h 256975"/>
                <a:gd name="T4" fmla="*/ 53818 w 75396"/>
                <a:gd name="T5" fmla="*/ 60972 h 256975"/>
                <a:gd name="T6" fmla="*/ 65255 w 75396"/>
                <a:gd name="T7" fmla="*/ 31109 h 256975"/>
                <a:gd name="T8" fmla="*/ 75421 w 75396"/>
                <a:gd name="T9" fmla="*/ 2094 h 256975"/>
                <a:gd name="T10" fmla="*/ 73273 w 75396"/>
                <a:gd name="T11" fmla="*/ 6 h 256975"/>
                <a:gd name="T12" fmla="*/ 71820 w 75396"/>
                <a:gd name="T13" fmla="*/ 612 h 256975"/>
                <a:gd name="T14" fmla="*/ 57419 w 75396"/>
                <a:gd name="T15" fmla="*/ 27721 h 256975"/>
                <a:gd name="T16" fmla="*/ 45770 w 75396"/>
                <a:gd name="T17" fmla="*/ 56948 h 256975"/>
                <a:gd name="T18" fmla="*/ 24592 w 75396"/>
                <a:gd name="T19" fmla="*/ 120484 h 256975"/>
                <a:gd name="T20" fmla="*/ 24 w 75396"/>
                <a:gd name="T21" fmla="*/ 250945 h 256975"/>
                <a:gd name="T22" fmla="*/ 12308 w 75396"/>
                <a:gd name="T23" fmla="*/ 250945 h 2569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8" name="Freeform: Shape 34"/>
            <p:cNvSpPr>
              <a:spLocks/>
            </p:cNvSpPr>
            <p:nvPr/>
          </p:nvSpPr>
          <p:spPr bwMode="auto">
            <a:xfrm>
              <a:off x="980362" y="183872"/>
              <a:ext cx="69635" cy="254317"/>
            </a:xfrm>
            <a:custGeom>
              <a:avLst/>
              <a:gdLst>
                <a:gd name="T0" fmla="*/ 5110 w 69635"/>
                <a:gd name="T1" fmla="*/ 253053 h 254317"/>
                <a:gd name="T2" fmla="*/ 24171 w 69635"/>
                <a:gd name="T3" fmla="*/ 124498 h 254317"/>
                <a:gd name="T4" fmla="*/ 41326 w 69635"/>
                <a:gd name="T5" fmla="*/ 63503 h 254317"/>
                <a:gd name="T6" fmla="*/ 69070 w 69635"/>
                <a:gd name="T7" fmla="*/ 3778 h 254317"/>
                <a:gd name="T8" fmla="*/ 66529 w 69635"/>
                <a:gd name="T9" fmla="*/ 390 h 254317"/>
                <a:gd name="T10" fmla="*/ 36243 w 69635"/>
                <a:gd name="T11" fmla="*/ 50372 h 254317"/>
                <a:gd name="T12" fmla="*/ 16123 w 69635"/>
                <a:gd name="T13" fmla="*/ 117085 h 254317"/>
                <a:gd name="T14" fmla="*/ 27 w 69635"/>
                <a:gd name="T15" fmla="*/ 253053 h 254317"/>
                <a:gd name="T16" fmla="*/ 4475 w 69635"/>
                <a:gd name="T17" fmla="*/ 253688 h 254317"/>
                <a:gd name="T18" fmla="*/ 5110 w 69635"/>
                <a:gd name="T19" fmla="*/ 253053 h 254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19" name="Freeform: Shape 35"/>
            <p:cNvSpPr>
              <a:spLocks/>
            </p:cNvSpPr>
            <p:nvPr/>
          </p:nvSpPr>
          <p:spPr bwMode="auto">
            <a:xfrm>
              <a:off x="992618" y="191910"/>
              <a:ext cx="74579" cy="257000"/>
            </a:xfrm>
            <a:custGeom>
              <a:avLst/>
              <a:gdLst>
                <a:gd name="T0" fmla="*/ 8950 w 74579"/>
                <a:gd name="T1" fmla="*/ 252427 h 257000"/>
                <a:gd name="T2" fmla="*/ 74604 w 74579"/>
                <a:gd name="T3" fmla="*/ 2517 h 257000"/>
                <a:gd name="T4" fmla="*/ 70792 w 74579"/>
                <a:gd name="T5" fmla="*/ 1034 h 257000"/>
                <a:gd name="T6" fmla="*/ 55 w 74579"/>
                <a:gd name="T7" fmla="*/ 252215 h 257000"/>
                <a:gd name="T8" fmla="*/ 8950 w 74579"/>
                <a:gd name="T9" fmla="*/ 252427 h 25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0" name="Freeform: Shape 36"/>
            <p:cNvSpPr>
              <a:spLocks/>
            </p:cNvSpPr>
            <p:nvPr/>
          </p:nvSpPr>
          <p:spPr bwMode="auto">
            <a:xfrm>
              <a:off x="982479" y="191698"/>
              <a:ext cx="73493" cy="252870"/>
            </a:xfrm>
            <a:custGeom>
              <a:avLst/>
              <a:gdLst>
                <a:gd name="T0" fmla="*/ 9982 w 73493"/>
                <a:gd name="T1" fmla="*/ 248615 h 252870"/>
                <a:gd name="T2" fmla="*/ 73518 w 73493"/>
                <a:gd name="T3" fmla="*/ 2517 h 252870"/>
                <a:gd name="T4" fmla="*/ 69918 w 73493"/>
                <a:gd name="T5" fmla="*/ 1034 h 252870"/>
                <a:gd name="T6" fmla="*/ 28 w 73493"/>
                <a:gd name="T7" fmla="*/ 248403 h 252870"/>
                <a:gd name="T8" fmla="*/ 9982 w 73493"/>
                <a:gd name="T9" fmla="*/ 248615 h 252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1" name="Freeform: Shape 37"/>
            <p:cNvSpPr>
              <a:spLocks/>
            </p:cNvSpPr>
            <p:nvPr/>
          </p:nvSpPr>
          <p:spPr bwMode="auto">
            <a:xfrm>
              <a:off x="1006626" y="183054"/>
              <a:ext cx="47229" cy="161524"/>
            </a:xfrm>
            <a:custGeom>
              <a:avLst/>
              <a:gdLst>
                <a:gd name="T0" fmla="*/ 4684 w 47229"/>
                <a:gd name="T1" fmla="*/ 159201 h 161524"/>
                <a:gd name="T2" fmla="*/ 16121 w 47229"/>
                <a:gd name="T3" fmla="*/ 78722 h 161524"/>
                <a:gd name="T4" fmla="*/ 29887 w 47229"/>
                <a:gd name="T5" fmla="*/ 40388 h 161524"/>
                <a:gd name="T6" fmla="*/ 38994 w 47229"/>
                <a:gd name="T7" fmla="*/ 23445 h 161524"/>
                <a:gd name="T8" fmla="*/ 47253 w 47229"/>
                <a:gd name="T9" fmla="*/ 5232 h 161524"/>
                <a:gd name="T10" fmla="*/ 41889 w 47229"/>
                <a:gd name="T11" fmla="*/ 7 h 161524"/>
                <a:gd name="T12" fmla="*/ 38358 w 47229"/>
                <a:gd name="T13" fmla="*/ 1419 h 161524"/>
                <a:gd name="T14" fmla="*/ 29463 w 47229"/>
                <a:gd name="T15" fmla="*/ 19421 h 161524"/>
                <a:gd name="T16" fmla="*/ 23957 w 47229"/>
                <a:gd name="T17" fmla="*/ 38906 h 161524"/>
                <a:gd name="T18" fmla="*/ 12308 w 47229"/>
                <a:gd name="T19" fmla="*/ 78722 h 161524"/>
                <a:gd name="T20" fmla="*/ 25 w 47229"/>
                <a:gd name="T21" fmla="*/ 159201 h 161524"/>
                <a:gd name="T22" fmla="*/ 2354 w 47229"/>
                <a:gd name="T23" fmla="*/ 161531 h 161524"/>
                <a:gd name="T24" fmla="*/ 4684 w 47229"/>
                <a:gd name="T25" fmla="*/ 159201 h 1615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2" name="Freeform: Shape 38"/>
            <p:cNvSpPr>
              <a:spLocks/>
            </p:cNvSpPr>
            <p:nvPr/>
          </p:nvSpPr>
          <p:spPr bwMode="auto">
            <a:xfrm>
              <a:off x="1071686" y="299417"/>
              <a:ext cx="268304" cy="157650"/>
            </a:xfrm>
            <a:custGeom>
              <a:avLst/>
              <a:gdLst>
                <a:gd name="T0" fmla="*/ 14597 w 268304"/>
                <a:gd name="T1" fmla="*/ 70159 h 157650"/>
                <a:gd name="T2" fmla="*/ 84276 w 268304"/>
                <a:gd name="T3" fmla="*/ 124589 h 157650"/>
                <a:gd name="T4" fmla="*/ 192499 w 268304"/>
                <a:gd name="T5" fmla="*/ 157627 h 157650"/>
                <a:gd name="T6" fmla="*/ 245023 w 268304"/>
                <a:gd name="T7" fmla="*/ 147250 h 157650"/>
                <a:gd name="T8" fmla="*/ 254553 w 268304"/>
                <a:gd name="T9" fmla="*/ 141955 h 157650"/>
                <a:gd name="T10" fmla="*/ 267684 w 268304"/>
                <a:gd name="T11" fmla="*/ 126706 h 157650"/>
                <a:gd name="T12" fmla="*/ 266413 w 268304"/>
                <a:gd name="T13" fmla="*/ 108281 h 157650"/>
                <a:gd name="T14" fmla="*/ 249894 w 268304"/>
                <a:gd name="T15" fmla="*/ 80113 h 157650"/>
                <a:gd name="T16" fmla="*/ 216220 w 268304"/>
                <a:gd name="T17" fmla="*/ 52157 h 157650"/>
                <a:gd name="T18" fmla="*/ 173862 w 268304"/>
                <a:gd name="T19" fmla="*/ 29072 h 157650"/>
                <a:gd name="T20" fmla="*/ 131504 w 268304"/>
                <a:gd name="T21" fmla="*/ 11706 h 157650"/>
                <a:gd name="T22" fmla="*/ 82581 w 268304"/>
                <a:gd name="T23" fmla="*/ 2810 h 157650"/>
                <a:gd name="T24" fmla="*/ 35776 w 268304"/>
                <a:gd name="T25" fmla="*/ 1116 h 157650"/>
                <a:gd name="T26" fmla="*/ 11632 w 268304"/>
                <a:gd name="T27" fmla="*/ 13400 h 157650"/>
                <a:gd name="T28" fmla="*/ 6338 w 268304"/>
                <a:gd name="T29" fmla="*/ 18483 h 157650"/>
                <a:gd name="T30" fmla="*/ 3373 w 268304"/>
                <a:gd name="T31" fmla="*/ 53216 h 157650"/>
                <a:gd name="T32" fmla="*/ 14597 w 268304"/>
                <a:gd name="T33" fmla="*/ 70159 h 157650"/>
                <a:gd name="T34" fmla="*/ 145059 w 268304"/>
                <a:gd name="T35" fmla="*/ 111246 h 157650"/>
                <a:gd name="T36" fmla="*/ 78134 w 268304"/>
                <a:gd name="T37" fmla="*/ 84772 h 157650"/>
                <a:gd name="T38" fmla="*/ 47636 w 268304"/>
                <a:gd name="T39" fmla="*/ 63594 h 157650"/>
                <a:gd name="T40" fmla="*/ 37471 w 268304"/>
                <a:gd name="T41" fmla="*/ 55757 h 157650"/>
                <a:gd name="T42" fmla="*/ 82370 w 268304"/>
                <a:gd name="T43" fmla="*/ 83078 h 157650"/>
                <a:gd name="T44" fmla="*/ 148024 w 268304"/>
                <a:gd name="T45" fmla="*/ 111246 h 157650"/>
                <a:gd name="T46" fmla="*/ 192288 w 268304"/>
                <a:gd name="T47" fmla="*/ 111246 h 157650"/>
                <a:gd name="T48" fmla="*/ 191017 w 268304"/>
                <a:gd name="T49" fmla="*/ 107857 h 157650"/>
                <a:gd name="T50" fmla="*/ 159037 w 268304"/>
                <a:gd name="T51" fmla="*/ 88585 h 157650"/>
                <a:gd name="T52" fmla="*/ 120068 w 268304"/>
                <a:gd name="T53" fmla="*/ 70794 h 157650"/>
                <a:gd name="T54" fmla="*/ 105454 w 268304"/>
                <a:gd name="T55" fmla="*/ 66347 h 157650"/>
                <a:gd name="T56" fmla="*/ 188052 w 268304"/>
                <a:gd name="T57" fmla="*/ 104469 h 157650"/>
                <a:gd name="T58" fmla="*/ 194829 w 268304"/>
                <a:gd name="T59" fmla="*/ 109552 h 157650"/>
                <a:gd name="T60" fmla="*/ 191440 w 268304"/>
                <a:gd name="T61" fmla="*/ 111881 h 157650"/>
                <a:gd name="T62" fmla="*/ 209019 w 268304"/>
                <a:gd name="T63" fmla="*/ 117811 h 157650"/>
                <a:gd name="T64" fmla="*/ 206477 w 268304"/>
                <a:gd name="T65" fmla="*/ 117811 h 157650"/>
                <a:gd name="T66" fmla="*/ 209231 w 268304"/>
                <a:gd name="T67" fmla="*/ 111881 h 157650"/>
                <a:gd name="T68" fmla="*/ 185299 w 268304"/>
                <a:gd name="T69" fmla="*/ 85408 h 157650"/>
                <a:gd name="T70" fmla="*/ 94442 w 268304"/>
                <a:gd name="T71" fmla="*/ 47710 h 157650"/>
                <a:gd name="T72" fmla="*/ 56955 w 268304"/>
                <a:gd name="T73" fmla="*/ 43050 h 157650"/>
                <a:gd name="T74" fmla="*/ 55684 w 268304"/>
                <a:gd name="T75" fmla="*/ 43050 h 157650"/>
                <a:gd name="T76" fmla="*/ 131504 w 268304"/>
                <a:gd name="T77" fmla="*/ 58723 h 157650"/>
                <a:gd name="T78" fmla="*/ 195041 w 268304"/>
                <a:gd name="T79" fmla="*/ 84984 h 157650"/>
                <a:gd name="T80" fmla="*/ 213678 w 268304"/>
                <a:gd name="T81" fmla="*/ 107434 h 157650"/>
                <a:gd name="T82" fmla="*/ 208172 w 268304"/>
                <a:gd name="T83" fmla="*/ 118447 h 157650"/>
                <a:gd name="T84" fmla="*/ 232315 w 268304"/>
                <a:gd name="T85" fmla="*/ 124377 h 157650"/>
                <a:gd name="T86" fmla="*/ 224056 w 268304"/>
                <a:gd name="T87" fmla="*/ 126071 h 157650"/>
                <a:gd name="T88" fmla="*/ 228927 w 268304"/>
                <a:gd name="T89" fmla="*/ 109763 h 157650"/>
                <a:gd name="T90" fmla="*/ 236763 w 268304"/>
                <a:gd name="T91" fmla="*/ 118659 h 157650"/>
                <a:gd name="T92" fmla="*/ 238881 w 268304"/>
                <a:gd name="T93" fmla="*/ 121412 h 157650"/>
                <a:gd name="T94" fmla="*/ 231468 w 268304"/>
                <a:gd name="T95" fmla="*/ 125012 h 157650"/>
                <a:gd name="T96" fmla="*/ 214949 w 268304"/>
                <a:gd name="T97" fmla="*/ 82019 h 157650"/>
                <a:gd name="T98" fmla="*/ 197582 w 268304"/>
                <a:gd name="T99" fmla="*/ 68253 h 157650"/>
                <a:gd name="T100" fmla="*/ 106937 w 268304"/>
                <a:gd name="T101" fmla="*/ 29284 h 157650"/>
                <a:gd name="T102" fmla="*/ 56955 w 268304"/>
                <a:gd name="T103" fmla="*/ 21236 h 157650"/>
                <a:gd name="T104" fmla="*/ 56955 w 268304"/>
                <a:gd name="T105" fmla="*/ 21236 h 157650"/>
                <a:gd name="T106" fmla="*/ 64368 w 268304"/>
                <a:gd name="T107" fmla="*/ 21236 h 157650"/>
                <a:gd name="T108" fmla="*/ 65638 w 268304"/>
                <a:gd name="T109" fmla="*/ 21236 h 157650"/>
                <a:gd name="T110" fmla="*/ 72839 w 268304"/>
                <a:gd name="T111" fmla="*/ 21236 h 157650"/>
                <a:gd name="T112" fmla="*/ 97830 w 268304"/>
                <a:gd name="T113" fmla="*/ 23989 h 157650"/>
                <a:gd name="T114" fmla="*/ 115832 w 268304"/>
                <a:gd name="T115" fmla="*/ 29496 h 157650"/>
                <a:gd name="T116" fmla="*/ 194617 w 268304"/>
                <a:gd name="T117" fmla="*/ 63170 h 157650"/>
                <a:gd name="T118" fmla="*/ 235492 w 268304"/>
                <a:gd name="T119" fmla="*/ 96844 h 157650"/>
                <a:gd name="T120" fmla="*/ 239516 w 268304"/>
                <a:gd name="T121" fmla="*/ 101927 h 157650"/>
                <a:gd name="T122" fmla="*/ 214102 w 268304"/>
                <a:gd name="T123" fmla="*/ 81596 h 1576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lnTo>
                    <a:pt x="145059" y="111246"/>
                  </a:ln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lnTo>
                    <a:pt x="192288" y="111246"/>
                  </a:ln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lnTo>
                    <a:pt x="209019" y="117811"/>
                  </a:ln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lnTo>
                    <a:pt x="232315" y="124377"/>
                  </a:ln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lnTo>
                    <a:pt x="214949" y="82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3" name="Freeform: Shape 39"/>
            <p:cNvSpPr>
              <a:spLocks/>
            </p:cNvSpPr>
            <p:nvPr/>
          </p:nvSpPr>
          <p:spPr bwMode="auto">
            <a:xfrm>
              <a:off x="772158" y="170701"/>
              <a:ext cx="801825" cy="409809"/>
            </a:xfrm>
            <a:custGeom>
              <a:avLst/>
              <a:gdLst>
                <a:gd name="T0" fmla="*/ 168839 w 801825"/>
                <a:gd name="T1" fmla="*/ 256058 h 409809"/>
                <a:gd name="T2" fmla="*/ 177946 w 801825"/>
                <a:gd name="T3" fmla="*/ 258388 h 409809"/>
                <a:gd name="T4" fmla="*/ 207596 w 801825"/>
                <a:gd name="T5" fmla="*/ 267283 h 409809"/>
                <a:gd name="T6" fmla="*/ 210985 w 801825"/>
                <a:gd name="T7" fmla="*/ 268977 h 409809"/>
                <a:gd name="T8" fmla="*/ 210985 w 801825"/>
                <a:gd name="T9" fmla="*/ 268977 h 409809"/>
                <a:gd name="T10" fmla="*/ 219880 w 801825"/>
                <a:gd name="T11" fmla="*/ 270671 h 409809"/>
                <a:gd name="T12" fmla="*/ 220939 w 801825"/>
                <a:gd name="T13" fmla="*/ 270671 h 409809"/>
                <a:gd name="T14" fmla="*/ 220939 w 801825"/>
                <a:gd name="T15" fmla="*/ 272789 h 409809"/>
                <a:gd name="T16" fmla="*/ 229410 w 801825"/>
                <a:gd name="T17" fmla="*/ 272789 h 409809"/>
                <a:gd name="T18" fmla="*/ 230681 w 801825"/>
                <a:gd name="T19" fmla="*/ 272789 h 409809"/>
                <a:gd name="T20" fmla="*/ 238306 w 801825"/>
                <a:gd name="T21" fmla="*/ 275331 h 409809"/>
                <a:gd name="T22" fmla="*/ 574201 w 801825"/>
                <a:gd name="T23" fmla="*/ 378683 h 409809"/>
                <a:gd name="T24" fmla="*/ 589450 w 801825"/>
                <a:gd name="T25" fmla="*/ 385672 h 409809"/>
                <a:gd name="T26" fmla="*/ 591991 w 801825"/>
                <a:gd name="T27" fmla="*/ 384401 h 409809"/>
                <a:gd name="T28" fmla="*/ 593474 w 801825"/>
                <a:gd name="T29" fmla="*/ 384401 h 409809"/>
                <a:gd name="T30" fmla="*/ 600251 w 801825"/>
                <a:gd name="T31" fmla="*/ 392661 h 409809"/>
                <a:gd name="T32" fmla="*/ 607939 w 801825"/>
                <a:gd name="T33" fmla="*/ 390154 h 409809"/>
                <a:gd name="T34" fmla="*/ 608299 w 801825"/>
                <a:gd name="T35" fmla="*/ 389273 h 409809"/>
                <a:gd name="T36" fmla="*/ 608299 w 801825"/>
                <a:gd name="T37" fmla="*/ 389273 h 409809"/>
                <a:gd name="T38" fmla="*/ 628207 w 801825"/>
                <a:gd name="T39" fmla="*/ 394567 h 409809"/>
                <a:gd name="T40" fmla="*/ 712922 w 801825"/>
                <a:gd name="T41" fmla="*/ 409816 h 409809"/>
                <a:gd name="T42" fmla="*/ 786413 w 801825"/>
                <a:gd name="T43" fmla="*/ 199511 h 409809"/>
                <a:gd name="T44" fmla="*/ 713981 w 801825"/>
                <a:gd name="T45" fmla="*/ 163295 h 409809"/>
                <a:gd name="T46" fmla="*/ 304595 w 801825"/>
                <a:gd name="T47" fmla="*/ 22032 h 409809"/>
                <a:gd name="T48" fmla="*/ 301630 w 801825"/>
                <a:gd name="T49" fmla="*/ 22032 h 409809"/>
                <a:gd name="T50" fmla="*/ 281934 w 801825"/>
                <a:gd name="T51" fmla="*/ 16102 h 409809"/>
                <a:gd name="T52" fmla="*/ 275057 w 801825"/>
                <a:gd name="T53" fmla="*/ 14007 h 409809"/>
                <a:gd name="T54" fmla="*/ 274733 w 801825"/>
                <a:gd name="T55" fmla="*/ 14196 h 409809"/>
                <a:gd name="T56" fmla="*/ 236399 w 801825"/>
                <a:gd name="T57" fmla="*/ 4030 h 409809"/>
                <a:gd name="T58" fmla="*/ 211197 w 801825"/>
                <a:gd name="T59" fmla="*/ 6 h 409809"/>
                <a:gd name="T60" fmla="*/ 16352 w 801825"/>
                <a:gd name="T61" fmla="*/ 54012 h 409809"/>
                <a:gd name="T62" fmla="*/ 4915 w 801825"/>
                <a:gd name="T63" fmla="*/ 117549 h 409809"/>
                <a:gd name="T64" fmla="*/ 168839 w 801825"/>
                <a:gd name="T65" fmla="*/ 256058 h 4098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  <p:grpSp>
        <p:nvGrpSpPr>
          <p:cNvPr id="24" name="Group 27"/>
          <p:cNvGrpSpPr>
            <a:grpSpLocks/>
          </p:cNvGrpSpPr>
          <p:nvPr/>
        </p:nvGrpSpPr>
        <p:grpSpPr bwMode="auto">
          <a:xfrm rot="9679851">
            <a:off x="444616" y="3962072"/>
            <a:ext cx="677862" cy="346075"/>
            <a:chOff x="772158" y="169853"/>
            <a:chExt cx="801825" cy="411081"/>
          </a:xfrm>
        </p:grpSpPr>
        <p:sp>
          <p:nvSpPr>
            <p:cNvPr id="25" name="Freeform: Shape 28"/>
            <p:cNvSpPr>
              <a:spLocks/>
            </p:cNvSpPr>
            <p:nvPr/>
          </p:nvSpPr>
          <p:spPr bwMode="auto">
            <a:xfrm>
              <a:off x="950079" y="174936"/>
              <a:ext cx="536247" cy="390748"/>
            </a:xfrm>
            <a:custGeom>
              <a:avLst/>
              <a:gdLst>
                <a:gd name="T0" fmla="*/ 449650 w 536247"/>
                <a:gd name="T1" fmla="*/ 390755 h 390748"/>
                <a:gd name="T2" fmla="*/ 24 w 536247"/>
                <a:gd name="T3" fmla="*/ 254152 h 390748"/>
                <a:gd name="T4" fmla="*/ 58478 w 536247"/>
                <a:gd name="T5" fmla="*/ 6 h 390748"/>
                <a:gd name="T6" fmla="*/ 536271 w 536247"/>
                <a:gd name="T7" fmla="*/ 159483 h 390748"/>
                <a:gd name="T8" fmla="*/ 451556 w 536247"/>
                <a:gd name="T9" fmla="*/ 386308 h 390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lnTo>
                    <a:pt x="449650" y="390755"/>
                  </a:lnTo>
                  <a:close/>
                </a:path>
              </a:pathLst>
            </a:custGeom>
            <a:solidFill>
              <a:srgbClr val="FFC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6" name="Freeform: Shape 29"/>
            <p:cNvSpPr>
              <a:spLocks/>
            </p:cNvSpPr>
            <p:nvPr/>
          </p:nvSpPr>
          <p:spPr bwMode="auto">
            <a:xfrm>
              <a:off x="1399705" y="334413"/>
              <a:ext cx="173854" cy="246521"/>
            </a:xfrm>
            <a:custGeom>
              <a:avLst/>
              <a:gdLst>
                <a:gd name="T0" fmla="*/ 24 w 173854"/>
                <a:gd name="T1" fmla="*/ 231279 h 246521"/>
                <a:gd name="T2" fmla="*/ 1295 w 173854"/>
                <a:gd name="T3" fmla="*/ 226831 h 246521"/>
                <a:gd name="T4" fmla="*/ 86010 w 173854"/>
                <a:gd name="T5" fmla="*/ 6 h 246521"/>
                <a:gd name="T6" fmla="*/ 158442 w 173854"/>
                <a:gd name="T7" fmla="*/ 36222 h 246521"/>
                <a:gd name="T8" fmla="*/ 84951 w 173854"/>
                <a:gd name="T9" fmla="*/ 246527 h 246521"/>
                <a:gd name="T10" fmla="*/ 24 w 173854"/>
                <a:gd name="T11" fmla="*/ 231279 h 246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7" name="Freeform: Shape 30"/>
            <p:cNvSpPr>
              <a:spLocks/>
            </p:cNvSpPr>
            <p:nvPr/>
          </p:nvSpPr>
          <p:spPr bwMode="auto">
            <a:xfrm>
              <a:off x="772473" y="169853"/>
              <a:ext cx="236060" cy="259440"/>
            </a:xfrm>
            <a:custGeom>
              <a:avLst/>
              <a:gdLst>
                <a:gd name="T0" fmla="*/ 168524 w 236060"/>
                <a:gd name="T1" fmla="*/ 256905 h 259440"/>
                <a:gd name="T2" fmla="*/ 4600 w 236060"/>
                <a:gd name="T3" fmla="*/ 117337 h 259440"/>
                <a:gd name="T4" fmla="*/ 16037 w 236060"/>
                <a:gd name="T5" fmla="*/ 54859 h 259440"/>
                <a:gd name="T6" fmla="*/ 210882 w 236060"/>
                <a:gd name="T7" fmla="*/ 6 h 259440"/>
                <a:gd name="T8" fmla="*/ 236084 w 236060"/>
                <a:gd name="T9" fmla="*/ 4030 h 259440"/>
                <a:gd name="T10" fmla="*/ 177631 w 236060"/>
                <a:gd name="T11" fmla="*/ 259447 h 259440"/>
                <a:gd name="T12" fmla="*/ 168524 w 236060"/>
                <a:gd name="T13" fmla="*/ 256905 h 259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8" name="Freeform: Shape 31"/>
            <p:cNvSpPr>
              <a:spLocks/>
            </p:cNvSpPr>
            <p:nvPr/>
          </p:nvSpPr>
          <p:spPr bwMode="auto">
            <a:xfrm>
              <a:off x="1353651" y="313758"/>
              <a:ext cx="101118" cy="251279"/>
            </a:xfrm>
            <a:custGeom>
              <a:avLst/>
              <a:gdLst>
                <a:gd name="T0" fmla="*/ 2238 w 101118"/>
                <a:gd name="T1" fmla="*/ 233932 h 251279"/>
                <a:gd name="T2" fmla="*/ 7533 w 101118"/>
                <a:gd name="T3" fmla="*/ 229484 h 251279"/>
                <a:gd name="T4" fmla="*/ 7533 w 101118"/>
                <a:gd name="T5" fmla="*/ 233085 h 251279"/>
                <a:gd name="T6" fmla="*/ 17275 w 101118"/>
                <a:gd name="T7" fmla="*/ 250663 h 251279"/>
                <a:gd name="T8" fmla="*/ 24963 w 101118"/>
                <a:gd name="T9" fmla="*/ 248155 h 251279"/>
                <a:gd name="T10" fmla="*/ 25323 w 101118"/>
                <a:gd name="T11" fmla="*/ 247274 h 251279"/>
                <a:gd name="T12" fmla="*/ 56667 w 101118"/>
                <a:gd name="T13" fmla="*/ 130791 h 251279"/>
                <a:gd name="T14" fmla="*/ 101143 w 101118"/>
                <a:gd name="T15" fmla="*/ 17484 h 251279"/>
                <a:gd name="T16" fmla="*/ 98178 w 101118"/>
                <a:gd name="T17" fmla="*/ 14308 h 251279"/>
                <a:gd name="T18" fmla="*/ 71493 w 101118"/>
                <a:gd name="T19" fmla="*/ 61536 h 251279"/>
                <a:gd name="T20" fmla="*/ 49043 w 101118"/>
                <a:gd name="T21" fmla="*/ 121261 h 251279"/>
                <a:gd name="T22" fmla="*/ 31253 w 101118"/>
                <a:gd name="T23" fmla="*/ 177596 h 251279"/>
                <a:gd name="T24" fmla="*/ 48619 w 101118"/>
                <a:gd name="T25" fmla="*/ 115754 h 251279"/>
                <a:gd name="T26" fmla="*/ 73187 w 101118"/>
                <a:gd name="T27" fmla="*/ 48617 h 251279"/>
                <a:gd name="T28" fmla="*/ 81658 w 101118"/>
                <a:gd name="T29" fmla="*/ 541 h 251279"/>
                <a:gd name="T30" fmla="*/ 75517 w 101118"/>
                <a:gd name="T31" fmla="*/ 2236 h 251279"/>
                <a:gd name="T32" fmla="*/ 27441 w 101118"/>
                <a:gd name="T33" fmla="*/ 135239 h 251279"/>
                <a:gd name="T34" fmla="*/ 9439 w 101118"/>
                <a:gd name="T35" fmla="*/ 205129 h 251279"/>
                <a:gd name="T36" fmla="*/ 7956 w 101118"/>
                <a:gd name="T37" fmla="*/ 221436 h 251279"/>
                <a:gd name="T38" fmla="*/ 967 w 101118"/>
                <a:gd name="T39" fmla="*/ 232026 h 251279"/>
                <a:gd name="T40" fmla="*/ 2238 w 101118"/>
                <a:gd name="T41" fmla="*/ 233932 h 251279"/>
                <a:gd name="T42" fmla="*/ 26382 w 101118"/>
                <a:gd name="T43" fmla="*/ 192845 h 251279"/>
                <a:gd name="T44" fmla="*/ 16428 w 101118"/>
                <a:gd name="T45" fmla="*/ 237320 h 251279"/>
                <a:gd name="T46" fmla="*/ 12827 w 101118"/>
                <a:gd name="T47" fmla="*/ 228425 h 251279"/>
                <a:gd name="T48" fmla="*/ 12827 w 101118"/>
                <a:gd name="T49" fmla="*/ 223131 h 251279"/>
                <a:gd name="T50" fmla="*/ 26382 w 101118"/>
                <a:gd name="T51" fmla="*/ 192845 h 251279"/>
                <a:gd name="T52" fmla="*/ 76576 w 101118"/>
                <a:gd name="T53" fmla="*/ 20873 h 251279"/>
                <a:gd name="T54" fmla="*/ 72763 w 101118"/>
                <a:gd name="T55" fmla="*/ 27862 h 251279"/>
                <a:gd name="T56" fmla="*/ 66198 w 101118"/>
                <a:gd name="T57" fmla="*/ 41205 h 251279"/>
                <a:gd name="T58" fmla="*/ 60480 w 101118"/>
                <a:gd name="T59" fmla="*/ 54336 h 251279"/>
                <a:gd name="T60" fmla="*/ 78058 w 101118"/>
                <a:gd name="T61" fmla="*/ 15578 h 251279"/>
                <a:gd name="T62" fmla="*/ 76576 w 101118"/>
                <a:gd name="T63" fmla="*/ 20873 h 251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29" name="Freeform: Shape 32"/>
            <p:cNvSpPr>
              <a:spLocks/>
            </p:cNvSpPr>
            <p:nvPr/>
          </p:nvSpPr>
          <p:spPr bwMode="auto">
            <a:xfrm>
              <a:off x="1343458" y="309509"/>
              <a:ext cx="81918" cy="247235"/>
            </a:xfrm>
            <a:custGeom>
              <a:avLst/>
              <a:gdLst>
                <a:gd name="T0" fmla="*/ 18149 w 81918"/>
                <a:gd name="T1" fmla="*/ 246864 h 247235"/>
                <a:gd name="T2" fmla="*/ 23232 w 81918"/>
                <a:gd name="T3" fmla="*/ 241146 h 247235"/>
                <a:gd name="T4" fmla="*/ 27885 w 81918"/>
                <a:gd name="T5" fmla="*/ 238420 h 247235"/>
                <a:gd name="T6" fmla="*/ 27892 w 81918"/>
                <a:gd name="T7" fmla="*/ 238393 h 247235"/>
                <a:gd name="T8" fmla="*/ 30857 w 81918"/>
                <a:gd name="T9" fmla="*/ 215096 h 247235"/>
                <a:gd name="T10" fmla="*/ 27212 w 81918"/>
                <a:gd name="T11" fmla="*/ 213022 h 247235"/>
                <a:gd name="T12" fmla="*/ 25138 w 81918"/>
                <a:gd name="T13" fmla="*/ 215096 h 247235"/>
                <a:gd name="T14" fmla="*/ 18785 w 81918"/>
                <a:gd name="T15" fmla="*/ 228438 h 247235"/>
                <a:gd name="T16" fmla="*/ 14761 w 81918"/>
                <a:gd name="T17" fmla="*/ 233310 h 247235"/>
                <a:gd name="T18" fmla="*/ 35940 w 81918"/>
                <a:gd name="T19" fmla="*/ 114497 h 247235"/>
                <a:gd name="T20" fmla="*/ 55848 w 81918"/>
                <a:gd name="T21" fmla="*/ 59220 h 247235"/>
                <a:gd name="T22" fmla="*/ 68343 w 81918"/>
                <a:gd name="T23" fmla="*/ 30417 h 247235"/>
                <a:gd name="T24" fmla="*/ 81686 w 81918"/>
                <a:gd name="T25" fmla="*/ 4579 h 247235"/>
                <a:gd name="T26" fmla="*/ 75332 w 81918"/>
                <a:gd name="T27" fmla="*/ 978 h 247235"/>
                <a:gd name="T28" fmla="*/ 56907 w 81918"/>
                <a:gd name="T29" fmla="*/ 30840 h 247235"/>
                <a:gd name="T30" fmla="*/ 45046 w 81918"/>
                <a:gd name="T31" fmla="*/ 61126 h 247235"/>
                <a:gd name="T32" fmla="*/ 21114 w 81918"/>
                <a:gd name="T33" fmla="*/ 131651 h 247235"/>
                <a:gd name="T34" fmla="*/ 3536 w 81918"/>
                <a:gd name="T35" fmla="*/ 202177 h 247235"/>
                <a:gd name="T36" fmla="*/ 18149 w 81918"/>
                <a:gd name="T37" fmla="*/ 246864 h 2472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0" name="Freeform: Shape 33"/>
            <p:cNvSpPr>
              <a:spLocks/>
            </p:cNvSpPr>
            <p:nvPr/>
          </p:nvSpPr>
          <p:spPr bwMode="auto">
            <a:xfrm>
              <a:off x="1001544" y="191485"/>
              <a:ext cx="75396" cy="256975"/>
            </a:xfrm>
            <a:custGeom>
              <a:avLst/>
              <a:gdLst>
                <a:gd name="T0" fmla="*/ 12308 w 75396"/>
                <a:gd name="T1" fmla="*/ 250945 h 256975"/>
                <a:gd name="T2" fmla="*/ 34546 w 75396"/>
                <a:gd name="T3" fmla="*/ 121966 h 256975"/>
                <a:gd name="T4" fmla="*/ 53818 w 75396"/>
                <a:gd name="T5" fmla="*/ 60972 h 256975"/>
                <a:gd name="T6" fmla="*/ 65255 w 75396"/>
                <a:gd name="T7" fmla="*/ 31109 h 256975"/>
                <a:gd name="T8" fmla="*/ 75421 w 75396"/>
                <a:gd name="T9" fmla="*/ 2094 h 256975"/>
                <a:gd name="T10" fmla="*/ 73273 w 75396"/>
                <a:gd name="T11" fmla="*/ 6 h 256975"/>
                <a:gd name="T12" fmla="*/ 71820 w 75396"/>
                <a:gd name="T13" fmla="*/ 612 h 256975"/>
                <a:gd name="T14" fmla="*/ 57419 w 75396"/>
                <a:gd name="T15" fmla="*/ 27721 h 256975"/>
                <a:gd name="T16" fmla="*/ 45770 w 75396"/>
                <a:gd name="T17" fmla="*/ 56948 h 256975"/>
                <a:gd name="T18" fmla="*/ 24592 w 75396"/>
                <a:gd name="T19" fmla="*/ 120484 h 256975"/>
                <a:gd name="T20" fmla="*/ 24 w 75396"/>
                <a:gd name="T21" fmla="*/ 250945 h 256975"/>
                <a:gd name="T22" fmla="*/ 12308 w 75396"/>
                <a:gd name="T23" fmla="*/ 250945 h 2569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1" name="Freeform: Shape 34"/>
            <p:cNvSpPr>
              <a:spLocks/>
            </p:cNvSpPr>
            <p:nvPr/>
          </p:nvSpPr>
          <p:spPr bwMode="auto">
            <a:xfrm>
              <a:off x="980362" y="183872"/>
              <a:ext cx="69635" cy="254317"/>
            </a:xfrm>
            <a:custGeom>
              <a:avLst/>
              <a:gdLst>
                <a:gd name="T0" fmla="*/ 5110 w 69635"/>
                <a:gd name="T1" fmla="*/ 253053 h 254317"/>
                <a:gd name="T2" fmla="*/ 24171 w 69635"/>
                <a:gd name="T3" fmla="*/ 124498 h 254317"/>
                <a:gd name="T4" fmla="*/ 41326 w 69635"/>
                <a:gd name="T5" fmla="*/ 63503 h 254317"/>
                <a:gd name="T6" fmla="*/ 69070 w 69635"/>
                <a:gd name="T7" fmla="*/ 3778 h 254317"/>
                <a:gd name="T8" fmla="*/ 66529 w 69635"/>
                <a:gd name="T9" fmla="*/ 390 h 254317"/>
                <a:gd name="T10" fmla="*/ 36243 w 69635"/>
                <a:gd name="T11" fmla="*/ 50372 h 254317"/>
                <a:gd name="T12" fmla="*/ 16123 w 69635"/>
                <a:gd name="T13" fmla="*/ 117085 h 254317"/>
                <a:gd name="T14" fmla="*/ 27 w 69635"/>
                <a:gd name="T15" fmla="*/ 253053 h 254317"/>
                <a:gd name="T16" fmla="*/ 4475 w 69635"/>
                <a:gd name="T17" fmla="*/ 253688 h 254317"/>
                <a:gd name="T18" fmla="*/ 5110 w 69635"/>
                <a:gd name="T19" fmla="*/ 253053 h 254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2" name="Freeform: Shape 35"/>
            <p:cNvSpPr>
              <a:spLocks/>
            </p:cNvSpPr>
            <p:nvPr/>
          </p:nvSpPr>
          <p:spPr bwMode="auto">
            <a:xfrm>
              <a:off x="992618" y="191910"/>
              <a:ext cx="74579" cy="257000"/>
            </a:xfrm>
            <a:custGeom>
              <a:avLst/>
              <a:gdLst>
                <a:gd name="T0" fmla="*/ 8950 w 74579"/>
                <a:gd name="T1" fmla="*/ 252427 h 257000"/>
                <a:gd name="T2" fmla="*/ 74604 w 74579"/>
                <a:gd name="T3" fmla="*/ 2517 h 257000"/>
                <a:gd name="T4" fmla="*/ 70792 w 74579"/>
                <a:gd name="T5" fmla="*/ 1034 h 257000"/>
                <a:gd name="T6" fmla="*/ 55 w 74579"/>
                <a:gd name="T7" fmla="*/ 252215 h 257000"/>
                <a:gd name="T8" fmla="*/ 8950 w 74579"/>
                <a:gd name="T9" fmla="*/ 252427 h 257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3" name="Freeform: Shape 36"/>
            <p:cNvSpPr>
              <a:spLocks/>
            </p:cNvSpPr>
            <p:nvPr/>
          </p:nvSpPr>
          <p:spPr bwMode="auto">
            <a:xfrm>
              <a:off x="982479" y="191698"/>
              <a:ext cx="73493" cy="252870"/>
            </a:xfrm>
            <a:custGeom>
              <a:avLst/>
              <a:gdLst>
                <a:gd name="T0" fmla="*/ 9982 w 73493"/>
                <a:gd name="T1" fmla="*/ 248615 h 252870"/>
                <a:gd name="T2" fmla="*/ 73518 w 73493"/>
                <a:gd name="T3" fmla="*/ 2517 h 252870"/>
                <a:gd name="T4" fmla="*/ 69918 w 73493"/>
                <a:gd name="T5" fmla="*/ 1034 h 252870"/>
                <a:gd name="T6" fmla="*/ 28 w 73493"/>
                <a:gd name="T7" fmla="*/ 248403 h 252870"/>
                <a:gd name="T8" fmla="*/ 9982 w 73493"/>
                <a:gd name="T9" fmla="*/ 248615 h 252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4" name="Freeform: Shape 37"/>
            <p:cNvSpPr>
              <a:spLocks/>
            </p:cNvSpPr>
            <p:nvPr/>
          </p:nvSpPr>
          <p:spPr bwMode="auto">
            <a:xfrm>
              <a:off x="1006626" y="183054"/>
              <a:ext cx="47229" cy="161524"/>
            </a:xfrm>
            <a:custGeom>
              <a:avLst/>
              <a:gdLst>
                <a:gd name="T0" fmla="*/ 4684 w 47229"/>
                <a:gd name="T1" fmla="*/ 159201 h 161524"/>
                <a:gd name="T2" fmla="*/ 16121 w 47229"/>
                <a:gd name="T3" fmla="*/ 78722 h 161524"/>
                <a:gd name="T4" fmla="*/ 29887 w 47229"/>
                <a:gd name="T5" fmla="*/ 40388 h 161524"/>
                <a:gd name="T6" fmla="*/ 38994 w 47229"/>
                <a:gd name="T7" fmla="*/ 23445 h 161524"/>
                <a:gd name="T8" fmla="*/ 47253 w 47229"/>
                <a:gd name="T9" fmla="*/ 5232 h 161524"/>
                <a:gd name="T10" fmla="*/ 41889 w 47229"/>
                <a:gd name="T11" fmla="*/ 7 h 161524"/>
                <a:gd name="T12" fmla="*/ 38358 w 47229"/>
                <a:gd name="T13" fmla="*/ 1419 h 161524"/>
                <a:gd name="T14" fmla="*/ 29463 w 47229"/>
                <a:gd name="T15" fmla="*/ 19421 h 161524"/>
                <a:gd name="T16" fmla="*/ 23957 w 47229"/>
                <a:gd name="T17" fmla="*/ 38906 h 161524"/>
                <a:gd name="T18" fmla="*/ 12308 w 47229"/>
                <a:gd name="T19" fmla="*/ 78722 h 161524"/>
                <a:gd name="T20" fmla="*/ 25 w 47229"/>
                <a:gd name="T21" fmla="*/ 159201 h 161524"/>
                <a:gd name="T22" fmla="*/ 2354 w 47229"/>
                <a:gd name="T23" fmla="*/ 161531 h 161524"/>
                <a:gd name="T24" fmla="*/ 4684 w 47229"/>
                <a:gd name="T25" fmla="*/ 159201 h 1615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5" name="Freeform: Shape 38"/>
            <p:cNvSpPr>
              <a:spLocks/>
            </p:cNvSpPr>
            <p:nvPr/>
          </p:nvSpPr>
          <p:spPr bwMode="auto">
            <a:xfrm>
              <a:off x="1071686" y="299417"/>
              <a:ext cx="268304" cy="157650"/>
            </a:xfrm>
            <a:custGeom>
              <a:avLst/>
              <a:gdLst>
                <a:gd name="T0" fmla="*/ 14597 w 268304"/>
                <a:gd name="T1" fmla="*/ 70159 h 157650"/>
                <a:gd name="T2" fmla="*/ 84276 w 268304"/>
                <a:gd name="T3" fmla="*/ 124589 h 157650"/>
                <a:gd name="T4" fmla="*/ 192499 w 268304"/>
                <a:gd name="T5" fmla="*/ 157627 h 157650"/>
                <a:gd name="T6" fmla="*/ 245023 w 268304"/>
                <a:gd name="T7" fmla="*/ 147250 h 157650"/>
                <a:gd name="T8" fmla="*/ 254553 w 268304"/>
                <a:gd name="T9" fmla="*/ 141955 h 157650"/>
                <a:gd name="T10" fmla="*/ 267684 w 268304"/>
                <a:gd name="T11" fmla="*/ 126706 h 157650"/>
                <a:gd name="T12" fmla="*/ 266413 w 268304"/>
                <a:gd name="T13" fmla="*/ 108281 h 157650"/>
                <a:gd name="T14" fmla="*/ 249894 w 268304"/>
                <a:gd name="T15" fmla="*/ 80113 h 157650"/>
                <a:gd name="T16" fmla="*/ 216220 w 268304"/>
                <a:gd name="T17" fmla="*/ 52157 h 157650"/>
                <a:gd name="T18" fmla="*/ 173862 w 268304"/>
                <a:gd name="T19" fmla="*/ 29072 h 157650"/>
                <a:gd name="T20" fmla="*/ 131504 w 268304"/>
                <a:gd name="T21" fmla="*/ 11706 h 157650"/>
                <a:gd name="T22" fmla="*/ 82581 w 268304"/>
                <a:gd name="T23" fmla="*/ 2810 h 157650"/>
                <a:gd name="T24" fmla="*/ 35776 w 268304"/>
                <a:gd name="T25" fmla="*/ 1116 h 157650"/>
                <a:gd name="T26" fmla="*/ 11632 w 268304"/>
                <a:gd name="T27" fmla="*/ 13400 h 157650"/>
                <a:gd name="T28" fmla="*/ 6338 w 268304"/>
                <a:gd name="T29" fmla="*/ 18483 h 157650"/>
                <a:gd name="T30" fmla="*/ 3373 w 268304"/>
                <a:gd name="T31" fmla="*/ 53216 h 157650"/>
                <a:gd name="T32" fmla="*/ 14597 w 268304"/>
                <a:gd name="T33" fmla="*/ 70159 h 157650"/>
                <a:gd name="T34" fmla="*/ 145059 w 268304"/>
                <a:gd name="T35" fmla="*/ 111246 h 157650"/>
                <a:gd name="T36" fmla="*/ 78134 w 268304"/>
                <a:gd name="T37" fmla="*/ 84772 h 157650"/>
                <a:gd name="T38" fmla="*/ 47636 w 268304"/>
                <a:gd name="T39" fmla="*/ 63594 h 157650"/>
                <a:gd name="T40" fmla="*/ 37471 w 268304"/>
                <a:gd name="T41" fmla="*/ 55757 h 157650"/>
                <a:gd name="T42" fmla="*/ 82370 w 268304"/>
                <a:gd name="T43" fmla="*/ 83078 h 157650"/>
                <a:gd name="T44" fmla="*/ 148024 w 268304"/>
                <a:gd name="T45" fmla="*/ 111246 h 157650"/>
                <a:gd name="T46" fmla="*/ 192288 w 268304"/>
                <a:gd name="T47" fmla="*/ 111246 h 157650"/>
                <a:gd name="T48" fmla="*/ 191017 w 268304"/>
                <a:gd name="T49" fmla="*/ 107857 h 157650"/>
                <a:gd name="T50" fmla="*/ 159037 w 268304"/>
                <a:gd name="T51" fmla="*/ 88585 h 157650"/>
                <a:gd name="T52" fmla="*/ 120068 w 268304"/>
                <a:gd name="T53" fmla="*/ 70794 h 157650"/>
                <a:gd name="T54" fmla="*/ 105454 w 268304"/>
                <a:gd name="T55" fmla="*/ 66347 h 157650"/>
                <a:gd name="T56" fmla="*/ 188052 w 268304"/>
                <a:gd name="T57" fmla="*/ 104469 h 157650"/>
                <a:gd name="T58" fmla="*/ 194829 w 268304"/>
                <a:gd name="T59" fmla="*/ 109552 h 157650"/>
                <a:gd name="T60" fmla="*/ 191440 w 268304"/>
                <a:gd name="T61" fmla="*/ 111881 h 157650"/>
                <a:gd name="T62" fmla="*/ 209019 w 268304"/>
                <a:gd name="T63" fmla="*/ 117811 h 157650"/>
                <a:gd name="T64" fmla="*/ 206477 w 268304"/>
                <a:gd name="T65" fmla="*/ 117811 h 157650"/>
                <a:gd name="T66" fmla="*/ 209231 w 268304"/>
                <a:gd name="T67" fmla="*/ 111881 h 157650"/>
                <a:gd name="T68" fmla="*/ 185299 w 268304"/>
                <a:gd name="T69" fmla="*/ 85408 h 157650"/>
                <a:gd name="T70" fmla="*/ 94442 w 268304"/>
                <a:gd name="T71" fmla="*/ 47710 h 157650"/>
                <a:gd name="T72" fmla="*/ 56955 w 268304"/>
                <a:gd name="T73" fmla="*/ 43050 h 157650"/>
                <a:gd name="T74" fmla="*/ 55684 w 268304"/>
                <a:gd name="T75" fmla="*/ 43050 h 157650"/>
                <a:gd name="T76" fmla="*/ 131504 w 268304"/>
                <a:gd name="T77" fmla="*/ 58723 h 157650"/>
                <a:gd name="T78" fmla="*/ 195041 w 268304"/>
                <a:gd name="T79" fmla="*/ 84984 h 157650"/>
                <a:gd name="T80" fmla="*/ 213678 w 268304"/>
                <a:gd name="T81" fmla="*/ 107434 h 157650"/>
                <a:gd name="T82" fmla="*/ 208172 w 268304"/>
                <a:gd name="T83" fmla="*/ 118447 h 157650"/>
                <a:gd name="T84" fmla="*/ 232315 w 268304"/>
                <a:gd name="T85" fmla="*/ 124377 h 157650"/>
                <a:gd name="T86" fmla="*/ 224056 w 268304"/>
                <a:gd name="T87" fmla="*/ 126071 h 157650"/>
                <a:gd name="T88" fmla="*/ 228927 w 268304"/>
                <a:gd name="T89" fmla="*/ 109763 h 157650"/>
                <a:gd name="T90" fmla="*/ 236763 w 268304"/>
                <a:gd name="T91" fmla="*/ 118659 h 157650"/>
                <a:gd name="T92" fmla="*/ 238881 w 268304"/>
                <a:gd name="T93" fmla="*/ 121412 h 157650"/>
                <a:gd name="T94" fmla="*/ 231468 w 268304"/>
                <a:gd name="T95" fmla="*/ 125012 h 157650"/>
                <a:gd name="T96" fmla="*/ 214949 w 268304"/>
                <a:gd name="T97" fmla="*/ 82019 h 157650"/>
                <a:gd name="T98" fmla="*/ 197582 w 268304"/>
                <a:gd name="T99" fmla="*/ 68253 h 157650"/>
                <a:gd name="T100" fmla="*/ 106937 w 268304"/>
                <a:gd name="T101" fmla="*/ 29284 h 157650"/>
                <a:gd name="T102" fmla="*/ 56955 w 268304"/>
                <a:gd name="T103" fmla="*/ 21236 h 157650"/>
                <a:gd name="T104" fmla="*/ 56955 w 268304"/>
                <a:gd name="T105" fmla="*/ 21236 h 157650"/>
                <a:gd name="T106" fmla="*/ 64368 w 268304"/>
                <a:gd name="T107" fmla="*/ 21236 h 157650"/>
                <a:gd name="T108" fmla="*/ 65638 w 268304"/>
                <a:gd name="T109" fmla="*/ 21236 h 157650"/>
                <a:gd name="T110" fmla="*/ 72839 w 268304"/>
                <a:gd name="T111" fmla="*/ 21236 h 157650"/>
                <a:gd name="T112" fmla="*/ 97830 w 268304"/>
                <a:gd name="T113" fmla="*/ 23989 h 157650"/>
                <a:gd name="T114" fmla="*/ 115832 w 268304"/>
                <a:gd name="T115" fmla="*/ 29496 h 157650"/>
                <a:gd name="T116" fmla="*/ 194617 w 268304"/>
                <a:gd name="T117" fmla="*/ 63170 h 157650"/>
                <a:gd name="T118" fmla="*/ 235492 w 268304"/>
                <a:gd name="T119" fmla="*/ 96844 h 157650"/>
                <a:gd name="T120" fmla="*/ 239516 w 268304"/>
                <a:gd name="T121" fmla="*/ 101927 h 157650"/>
                <a:gd name="T122" fmla="*/ 214102 w 268304"/>
                <a:gd name="T123" fmla="*/ 81596 h 1576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lnTo>
                    <a:pt x="145059" y="111246"/>
                  </a:ln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lnTo>
                    <a:pt x="192288" y="111246"/>
                  </a:ln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lnTo>
                    <a:pt x="209019" y="117811"/>
                  </a:ln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lnTo>
                    <a:pt x="232315" y="124377"/>
                  </a:ln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lnTo>
                    <a:pt x="214949" y="82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116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36" name="Freeform: Shape 39"/>
            <p:cNvSpPr>
              <a:spLocks/>
            </p:cNvSpPr>
            <p:nvPr/>
          </p:nvSpPr>
          <p:spPr bwMode="auto">
            <a:xfrm>
              <a:off x="772158" y="170701"/>
              <a:ext cx="801825" cy="409809"/>
            </a:xfrm>
            <a:custGeom>
              <a:avLst/>
              <a:gdLst>
                <a:gd name="T0" fmla="*/ 168839 w 801825"/>
                <a:gd name="T1" fmla="*/ 256058 h 409809"/>
                <a:gd name="T2" fmla="*/ 177946 w 801825"/>
                <a:gd name="T3" fmla="*/ 258388 h 409809"/>
                <a:gd name="T4" fmla="*/ 207596 w 801825"/>
                <a:gd name="T5" fmla="*/ 267283 h 409809"/>
                <a:gd name="T6" fmla="*/ 210985 w 801825"/>
                <a:gd name="T7" fmla="*/ 268977 h 409809"/>
                <a:gd name="T8" fmla="*/ 210985 w 801825"/>
                <a:gd name="T9" fmla="*/ 268977 h 409809"/>
                <a:gd name="T10" fmla="*/ 219880 w 801825"/>
                <a:gd name="T11" fmla="*/ 270671 h 409809"/>
                <a:gd name="T12" fmla="*/ 220939 w 801825"/>
                <a:gd name="T13" fmla="*/ 270671 h 409809"/>
                <a:gd name="T14" fmla="*/ 220939 w 801825"/>
                <a:gd name="T15" fmla="*/ 272789 h 409809"/>
                <a:gd name="T16" fmla="*/ 229410 w 801825"/>
                <a:gd name="T17" fmla="*/ 272789 h 409809"/>
                <a:gd name="T18" fmla="*/ 230681 w 801825"/>
                <a:gd name="T19" fmla="*/ 272789 h 409809"/>
                <a:gd name="T20" fmla="*/ 238306 w 801825"/>
                <a:gd name="T21" fmla="*/ 275331 h 409809"/>
                <a:gd name="T22" fmla="*/ 574201 w 801825"/>
                <a:gd name="T23" fmla="*/ 378683 h 409809"/>
                <a:gd name="T24" fmla="*/ 589450 w 801825"/>
                <a:gd name="T25" fmla="*/ 385672 h 409809"/>
                <a:gd name="T26" fmla="*/ 591991 w 801825"/>
                <a:gd name="T27" fmla="*/ 384401 h 409809"/>
                <a:gd name="T28" fmla="*/ 593474 w 801825"/>
                <a:gd name="T29" fmla="*/ 384401 h 409809"/>
                <a:gd name="T30" fmla="*/ 600251 w 801825"/>
                <a:gd name="T31" fmla="*/ 392661 h 409809"/>
                <a:gd name="T32" fmla="*/ 607939 w 801825"/>
                <a:gd name="T33" fmla="*/ 390154 h 409809"/>
                <a:gd name="T34" fmla="*/ 608299 w 801825"/>
                <a:gd name="T35" fmla="*/ 389273 h 409809"/>
                <a:gd name="T36" fmla="*/ 608299 w 801825"/>
                <a:gd name="T37" fmla="*/ 389273 h 409809"/>
                <a:gd name="T38" fmla="*/ 628207 w 801825"/>
                <a:gd name="T39" fmla="*/ 394567 h 409809"/>
                <a:gd name="T40" fmla="*/ 712922 w 801825"/>
                <a:gd name="T41" fmla="*/ 409816 h 409809"/>
                <a:gd name="T42" fmla="*/ 786413 w 801825"/>
                <a:gd name="T43" fmla="*/ 199511 h 409809"/>
                <a:gd name="T44" fmla="*/ 713981 w 801825"/>
                <a:gd name="T45" fmla="*/ 163295 h 409809"/>
                <a:gd name="T46" fmla="*/ 304595 w 801825"/>
                <a:gd name="T47" fmla="*/ 22032 h 409809"/>
                <a:gd name="T48" fmla="*/ 301630 w 801825"/>
                <a:gd name="T49" fmla="*/ 22032 h 409809"/>
                <a:gd name="T50" fmla="*/ 281934 w 801825"/>
                <a:gd name="T51" fmla="*/ 16102 h 409809"/>
                <a:gd name="T52" fmla="*/ 275057 w 801825"/>
                <a:gd name="T53" fmla="*/ 14007 h 409809"/>
                <a:gd name="T54" fmla="*/ 274733 w 801825"/>
                <a:gd name="T55" fmla="*/ 14196 h 409809"/>
                <a:gd name="T56" fmla="*/ 236399 w 801825"/>
                <a:gd name="T57" fmla="*/ 4030 h 409809"/>
                <a:gd name="T58" fmla="*/ 211197 w 801825"/>
                <a:gd name="T59" fmla="*/ 6 h 409809"/>
                <a:gd name="T60" fmla="*/ 16352 w 801825"/>
                <a:gd name="T61" fmla="*/ 54012 h 409809"/>
                <a:gd name="T62" fmla="*/ 4915 w 801825"/>
                <a:gd name="T63" fmla="*/ 117549 h 409809"/>
                <a:gd name="T64" fmla="*/ 168839 w 801825"/>
                <a:gd name="T65" fmla="*/ 256058 h 4098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2965342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2604</TotalTime>
  <Words>1474</Words>
  <Application>Microsoft Office PowerPoint</Application>
  <PresentationFormat>แบบจอกว้าง</PresentationFormat>
  <Paragraphs>279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41" baseType="lpstr">
      <vt:lpstr>Angsana New</vt:lpstr>
      <vt:lpstr>Calibri</vt:lpstr>
      <vt:lpstr>Cordia New</vt:lpstr>
      <vt:lpstr>Georgia</vt:lpstr>
      <vt:lpstr>IrisUPC</vt:lpstr>
      <vt:lpstr>TH Kodchasal</vt:lpstr>
      <vt:lpstr>TH SarabunPSK</vt:lpstr>
      <vt:lpstr>Times New Roman</vt:lpstr>
      <vt:lpstr>Trebuchet MS</vt:lpstr>
      <vt:lpstr>สลิปสตรีม</vt:lpstr>
      <vt:lpstr>โครงการ ธนาคารขยะรีไซเคิล  ตำบลโชคเหนือ  อำเภอลำดวน  จังหวัดสุรินทร์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หมายเหตุ.  เดือน ตุลาคม 61 ไม่ได้ออกรับซื้อขยะ</vt:lpstr>
      <vt:lpstr>หมายเหตุ.  เดือน มิถุนายน 62 และ ธันวาคม 62 ไม่ได้ออกรับซื้อขยะ</vt:lpstr>
      <vt:lpstr>หมายเหตุ.  เดือน เมษายน 63 พฤษภาคม 63 กรกฎาคม 63  กันยายน 63 ตุลาคม 63  และธันวาคม 63ไม่ได้ออกรับซื้อขยะ (โรคโควิด 19 ระบาด)</vt:lpstr>
      <vt:lpstr>งานนำเสนอ PowerPoint</vt:lpstr>
      <vt:lpstr>งานนำเสนอ PowerPoint</vt:lpstr>
      <vt:lpstr>เริ่มดำเนินงาน เม.ย.61 – ธ.ค.65 (  4  ปี  9  เดือน ) -ปัจจุบันจำนวนสมาชิกที่มาสมัครเข้าโครงการทั้งหมด รวม  394  คน และในแต่ละเดือนสมาชิกมาขายขยะในสัดส่วนที่ต่ำกว่า 50% ของจำนวนสมาชิก</vt:lpstr>
      <vt:lpstr>หมายเหตุ.  เดือน ตุลาคม 61 ไม่ได้ออกรับซื้อขยะ</vt:lpstr>
      <vt:lpstr>หมายเหตุ.  เดือน มิถุนายน 62 และธันวาคม 62 ไม่ได้ออกรับซื้อขยะ</vt:lpstr>
      <vt:lpstr>หมายเหตุ.  เดือน เมษายน 63 และพฤษภาคม 63 กรกฎาคม 63  กันยายน 63  ตุลาคม 63  และธันวาคม 63ไม่ได้ออกรับซื้อขยะ (โรคติดเชื้อไวรัสโคโรนา 2019 ( COVID -19 ) กำลังระบาด 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เงินฌาปนกิจศพ</vt:lpstr>
      <vt:lpstr>งานนำเสนอ PowerPoint</vt:lpstr>
      <vt:lpstr>งานนำเสนอ PowerPoint</vt:lpstr>
      <vt:lpstr>งานนำเสนอ PowerPoint</vt:lpstr>
      <vt:lpstr>จบการนำเสนอ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โครงการตำบลโชกเหนือบ้านเรือนสะอาด</dc:title>
  <dc:creator>Hp</dc:creator>
  <cp:lastModifiedBy>Hp</cp:lastModifiedBy>
  <cp:revision>320</cp:revision>
  <cp:lastPrinted>2023-02-15T07:42:54Z</cp:lastPrinted>
  <dcterms:created xsi:type="dcterms:W3CDTF">2019-07-11T04:44:58Z</dcterms:created>
  <dcterms:modified xsi:type="dcterms:W3CDTF">2023-02-16T03:32:39Z</dcterms:modified>
</cp:coreProperties>
</file>