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8" r:id="rId2"/>
  </p:sldIdLst>
  <p:sldSz cx="7559675" cy="10691813"/>
  <p:notesSz cx="6858000" cy="9945688"/>
  <p:embeddedFontLst>
    <p:embeddedFont>
      <p:font typeface="TH SarabunPSK" panose="020B0500040200020003" pitchFamily="34" charset="-34"/>
      <p:regular r:id="rId3"/>
      <p:bold r:id="rId4"/>
      <p:italic r:id="rId5"/>
      <p:boldItalic r:id="rId6"/>
    </p:embeddedFont>
    <p:embeddedFont>
      <p:font typeface="Cordia New" panose="020B0304020202020204" pitchFamily="34" charset="-34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tr" panose="00000500000000000000" pitchFamily="2" charset="-34"/>
      <p:regular r:id="rId21"/>
      <p:bold r:id="rId22"/>
    </p:embeddedFont>
    <p:embeddedFont>
      <p:font typeface="Mitr Light" panose="00000400000000000000" pitchFamily="2" charset="-34"/>
      <p:regular r:id="rId23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40"/>
    <a:srgbClr val="1B75BC"/>
    <a:srgbClr val="FFE000"/>
    <a:srgbClr val="C94471"/>
    <a:srgbClr val="EE3A74"/>
    <a:srgbClr val="00AEEF"/>
    <a:srgbClr val="FFCC41"/>
    <a:srgbClr val="F79824"/>
    <a:srgbClr val="DB2A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279" autoAdjust="0"/>
    <p:restoredTop sz="94660"/>
  </p:normalViewPr>
  <p:slideViewPr>
    <p:cSldViewPr snapToGrid="0">
      <p:cViewPr>
        <p:scale>
          <a:sx n="89" d="100"/>
          <a:sy n="89" d="100"/>
        </p:scale>
        <p:origin x="1584" y="-139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นั่ง, ที่นั่ง, โต๊ะ, อุปกรณ์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16E69ECC-7B6E-46C2-918D-9ED21FC6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559675" cy="1081916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06A7C903-6A3E-4FFE-9741-3EFD71613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72"/>
          <a:stretch/>
        </p:blipFill>
        <p:spPr>
          <a:xfrm>
            <a:off x="0" y="1420"/>
            <a:ext cx="7559675" cy="2824907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3EBA953-BC8C-42C2-AE6C-916D40D1B1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2"/>
          <a:stretch/>
        </p:blipFill>
        <p:spPr>
          <a:xfrm>
            <a:off x="30183" y="9350725"/>
            <a:ext cx="7559674" cy="144161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0705B3CD-B678-4E7A-A94B-A595E14549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2" b="83423"/>
          <a:stretch/>
        </p:blipFill>
        <p:spPr>
          <a:xfrm>
            <a:off x="0" y="10945"/>
            <a:ext cx="1898073" cy="1771962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601BF7A2-C611-496F-801C-582733B0DF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283" r="77641" b="84848"/>
          <a:stretch/>
        </p:blipFill>
        <p:spPr>
          <a:xfrm>
            <a:off x="235527" y="138544"/>
            <a:ext cx="1454728" cy="1482437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AA77C753-79AB-4D5B-A35A-0E79AC7168AF}"/>
              </a:ext>
            </a:extLst>
          </p:cNvPr>
          <p:cNvSpPr txBox="1"/>
          <p:nvPr/>
        </p:nvSpPr>
        <p:spPr>
          <a:xfrm>
            <a:off x="1801093" y="274564"/>
            <a:ext cx="578876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C9447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ข่าว</a:t>
            </a:r>
            <a:r>
              <a:rPr lang="th-TH" sz="4000" dirty="0">
                <a:solidFill>
                  <a:srgbClr val="C9447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ประชาสัมพันธ์</a:t>
            </a:r>
          </a:p>
          <a:p>
            <a:r>
              <a:rPr lang="th-TH" sz="17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องค์การบริหารส่วนตำบลโชกเหนือ อำเภอลำดวน จังหวัดสุรินทร์</a:t>
            </a:r>
            <a:endParaRPr lang="th-TH" sz="17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="" xmlns:a16="http://schemas.microsoft.com/office/drawing/2014/main" id="{CED9ABF5-C5D0-438B-B501-9C9E9855EC96}"/>
              </a:ext>
            </a:extLst>
          </p:cNvPr>
          <p:cNvSpPr txBox="1"/>
          <p:nvPr/>
        </p:nvSpPr>
        <p:spPr>
          <a:xfrm>
            <a:off x="3311238" y="1494979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วันที่ 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27 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เดือน 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มกราคม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พ.ศ.</a:t>
            </a:r>
            <a:r>
              <a:rPr lang="th-TH" sz="2000" dirty="0" smtClean="0">
                <a:latin typeface="Mitr Light" panose="00000400000000000000" pitchFamily="2" charset="-34"/>
                <a:cs typeface="Mitr Light" panose="00000400000000000000" pitchFamily="2" charset="-34"/>
              </a:rPr>
              <a:t>2566</a:t>
            </a:r>
            <a:endParaRPr lang="th-TH" sz="2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5" name="รูปภาพ 24" descr="รูปภาพประกอบด้วย โคมไฟ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E1FBAB91-7AAA-4D4E-8746-50497F4E8D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3713" r="56199" b="82832"/>
          <a:stretch/>
        </p:blipFill>
        <p:spPr>
          <a:xfrm>
            <a:off x="2964873" y="1467160"/>
            <a:ext cx="346365" cy="369332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E391E1C0-5AE3-463C-8A94-631AF214A625}"/>
              </a:ext>
            </a:extLst>
          </p:cNvPr>
          <p:cNvSpPr txBox="1"/>
          <p:nvPr/>
        </p:nvSpPr>
        <p:spPr>
          <a:xfrm>
            <a:off x="144209" y="5306151"/>
            <a:ext cx="7208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solidFill>
                  <a:srgbClr val="FFCA4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r>
              <a:rPr lang="th-TH" sz="1600" dirty="0" smtClean="0">
                <a:solidFill>
                  <a:srgbClr val="FFCA4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endParaRPr lang="th-TH" sz="16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5" y="169365"/>
            <a:ext cx="1368664" cy="1382433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1181237" y="9582092"/>
            <a:ext cx="54154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Mitr Light" panose="00000400000000000000" charset="-34"/>
                <a:cs typeface="Mitr Light" panose="00000400000000000000" charset="-34"/>
              </a:rPr>
              <a:t>Facebook : </a:t>
            </a:r>
            <a:r>
              <a:rPr lang="th-TH" sz="1400" dirty="0" err="1">
                <a:latin typeface="Mitr Light" panose="00000400000000000000" charset="-34"/>
                <a:cs typeface="Mitr Light" panose="00000400000000000000" charset="-34"/>
              </a:rPr>
              <a:t>อบต</a:t>
            </a:r>
            <a:r>
              <a:rPr lang="th-TH" sz="1400" dirty="0">
                <a:latin typeface="Mitr Light" panose="00000400000000000000" charset="-34"/>
                <a:cs typeface="Mitr Light" panose="00000400000000000000" charset="-34"/>
              </a:rPr>
              <a:t>.โชก</a:t>
            </a:r>
            <a:r>
              <a:rPr lang="th-TH" sz="1400" dirty="0" smtClean="0">
                <a:latin typeface="Mitr Light" panose="00000400000000000000" charset="-34"/>
                <a:cs typeface="Mitr Light" panose="00000400000000000000" charset="-34"/>
              </a:rPr>
              <a:t>เหนือ</a:t>
            </a:r>
          </a:p>
          <a:p>
            <a:pPr algn="ctr"/>
            <a:r>
              <a:rPr lang="th-TH" sz="1400" dirty="0" smtClean="0">
                <a:latin typeface="Mitr Light" panose="00000400000000000000" charset="-34"/>
                <a:cs typeface="Mitr Light" panose="00000400000000000000" charset="-34"/>
              </a:rPr>
              <a:t>โทรศัพท์ </a:t>
            </a:r>
            <a:r>
              <a:rPr lang="en-US" sz="1400" dirty="0" smtClean="0">
                <a:latin typeface="Mitr Light" panose="00000400000000000000" charset="-34"/>
                <a:cs typeface="Mitr Light" panose="00000400000000000000" charset="-34"/>
              </a:rPr>
              <a:t>: </a:t>
            </a:r>
            <a:r>
              <a:rPr lang="th-TH" sz="1400" dirty="0" smtClean="0">
                <a:latin typeface="Mitr Light" panose="00000400000000000000" charset="-34"/>
                <a:cs typeface="Mitr Light" panose="00000400000000000000" charset="-34"/>
              </a:rPr>
              <a:t>044-513079 </a:t>
            </a:r>
            <a:r>
              <a:rPr lang="en-US" sz="1400" dirty="0" smtClean="0">
                <a:latin typeface="Mitr Light" panose="00000400000000000000" charset="-34"/>
                <a:cs typeface="Mitr Light" panose="00000400000000000000" charset="-34"/>
              </a:rPr>
              <a:t>, 082-7579115</a:t>
            </a:r>
          </a:p>
          <a:p>
            <a:pPr algn="ctr"/>
            <a:r>
              <a:rPr lang="th-TH" sz="1400" dirty="0" smtClean="0">
                <a:latin typeface="Mitr Light" panose="00000400000000000000" charset="-34"/>
                <a:cs typeface="Mitr Light" panose="00000400000000000000" charset="-34"/>
              </a:rPr>
              <a:t>เว็บไซต์ </a:t>
            </a:r>
            <a:r>
              <a:rPr lang="en-US" sz="1400" dirty="0" smtClean="0">
                <a:latin typeface="Mitr Light" panose="00000400000000000000" charset="-34"/>
                <a:cs typeface="Mitr Light" panose="00000400000000000000" charset="-34"/>
              </a:rPr>
              <a:t>: http</a:t>
            </a:r>
            <a:r>
              <a:rPr lang="en-US" sz="1400" dirty="0">
                <a:latin typeface="Mitr Light" panose="00000400000000000000" charset="-34"/>
                <a:cs typeface="Mitr Light" panose="00000400000000000000" charset="-34"/>
              </a:rPr>
              <a:t>://www.choknuea.go.th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22746" y="5881710"/>
            <a:ext cx="6714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 smtClean="0">
                <a:latin typeface="Mitr Light" panose="00000400000000000000" charset="-34"/>
                <a:cs typeface="Mitr Light" panose="00000400000000000000" charset="-34"/>
              </a:rPr>
              <a:t>	</a:t>
            </a:r>
            <a:r>
              <a:rPr lang="th-TH" sz="1600" dirty="0">
                <a:latin typeface="Mitr Light" panose="00000400000000000000" pitchFamily="2" charset="-34"/>
                <a:cs typeface="Mitr Light" panose="00000400000000000000" pitchFamily="2" charset="-34"/>
              </a:rPr>
              <a:t>27 มกราคม 2566 เวลา 13.00 น. ประชุมคณะกรรมการกองทุนหลักประกันสุขภาพองค์การบริหารส่วนตำบลโชกเหนือ ตามประกาศคณะกรรมการหลักประกันสุขภาพแห่งชาติ เรื่องการกำหนดหลักเกณฑ์เพื่อสนับสนุนให้องค์กรปกครองส่วนท้องถิ่นดำเนินงาน และบริหารจัดการกองทุนหลักประกันสุขภาพในระดับท้องถิ่นหรือพื้นที่ พ.ศ.2561 ณ ห้องประชุมองค์การบริหารส่วนตำบลโชกเหนือ อำเภอลำดวน จังหวัดสุรินทร์</a:t>
            </a:r>
            <a:endParaRPr lang="th-TH" sz="1600" dirty="0" smtClean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0" y="2524281"/>
            <a:ext cx="1983048" cy="247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-129787" y="5059690"/>
            <a:ext cx="4017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latin typeface="Mitr Light" panose="00000400000000000000" charset="-34"/>
                <a:cs typeface="Mitr Light" panose="00000400000000000000" charset="-34"/>
              </a:rPr>
              <a:t>นาย</a:t>
            </a:r>
            <a:r>
              <a:rPr lang="th-TH" sz="1400" b="1" dirty="0" err="1" smtClean="0">
                <a:latin typeface="Mitr Light" panose="00000400000000000000" charset="-34"/>
                <a:cs typeface="Mitr Light" panose="00000400000000000000" charset="-34"/>
              </a:rPr>
              <a:t>บัณฑัต</a:t>
            </a:r>
            <a:r>
              <a:rPr lang="th-TH" sz="1400" b="1" dirty="0" smtClean="0">
                <a:latin typeface="Mitr Light" panose="00000400000000000000" charset="-34"/>
                <a:cs typeface="Mitr Light" panose="00000400000000000000" charset="-34"/>
              </a:rPr>
              <a:t>  จารัตน์</a:t>
            </a:r>
          </a:p>
          <a:p>
            <a:pPr algn="ctr"/>
            <a:r>
              <a:rPr lang="th-TH" sz="1400" b="1" dirty="0" smtClean="0">
                <a:latin typeface="Mitr Light" panose="00000400000000000000" charset="-34"/>
                <a:cs typeface="Mitr Light" panose="00000400000000000000" charset="-34"/>
              </a:rPr>
              <a:t>นายกองค์การบริหารส่วนตำบลโชกเหนือ</a:t>
            </a:r>
            <a:endParaRPr lang="th-TH" sz="1400" b="1" dirty="0">
              <a:latin typeface="Mitr Light" panose="00000400000000000000" charset="-34"/>
              <a:cs typeface="Mitr Light" panose="00000400000000000000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" y="7490862"/>
            <a:ext cx="2010009" cy="150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19" y="8083102"/>
            <a:ext cx="1918100" cy="14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" y="9091773"/>
            <a:ext cx="2266913" cy="170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9120018"/>
            <a:ext cx="2095253" cy="157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3" y="7978586"/>
            <a:ext cx="1976456" cy="148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15" y="7547873"/>
            <a:ext cx="1933556" cy="14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76" y="2854146"/>
            <a:ext cx="3870304" cy="290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1543</TotalTime>
  <Words>46</Words>
  <Application>Microsoft Office PowerPoint</Application>
  <PresentationFormat>กำหนดเอง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TH SarabunPSK</vt:lpstr>
      <vt:lpstr>Cordia New</vt:lpstr>
      <vt:lpstr>Calibri Light</vt:lpstr>
      <vt:lpstr>Angsana New</vt:lpstr>
      <vt:lpstr>Calibri</vt:lpstr>
      <vt:lpstr>Mitr</vt:lpstr>
      <vt:lpstr>Mitr Light</vt:lpstr>
      <vt:lpstr>Arial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Hp</cp:lastModifiedBy>
  <cp:revision>188</cp:revision>
  <cp:lastPrinted>2023-03-09T06:02:59Z</cp:lastPrinted>
  <dcterms:created xsi:type="dcterms:W3CDTF">2019-11-10T02:56:05Z</dcterms:created>
  <dcterms:modified xsi:type="dcterms:W3CDTF">2023-03-09T06:03:57Z</dcterms:modified>
</cp:coreProperties>
</file>